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8" r:id="rId2"/>
    <p:sldId id="257" r:id="rId3"/>
    <p:sldId id="286" r:id="rId4"/>
    <p:sldId id="288" r:id="rId5"/>
    <p:sldId id="290" r:id="rId6"/>
    <p:sldId id="289" r:id="rId7"/>
    <p:sldId id="287" r:id="rId8"/>
    <p:sldId id="291" r:id="rId9"/>
    <p:sldId id="292" r:id="rId10"/>
    <p:sldId id="293" r:id="rId11"/>
    <p:sldId id="294" r:id="rId12"/>
    <p:sldId id="295" r:id="rId13"/>
    <p:sldId id="296" r:id="rId14"/>
    <p:sldId id="297" r:id="rId15"/>
    <p:sldId id="298" r:id="rId16"/>
    <p:sldId id="304" r:id="rId17"/>
    <p:sldId id="299" r:id="rId18"/>
    <p:sldId id="305" r:id="rId19"/>
    <p:sldId id="306" r:id="rId20"/>
    <p:sldId id="307" r:id="rId21"/>
    <p:sldId id="300" r:id="rId22"/>
    <p:sldId id="301" r:id="rId23"/>
    <p:sldId id="308" r:id="rId24"/>
    <p:sldId id="309" r:id="rId25"/>
    <p:sldId id="310" r:id="rId26"/>
    <p:sldId id="302" r:id="rId27"/>
    <p:sldId id="303" r:id="rId28"/>
    <p:sldId id="311" r:id="rId29"/>
    <p:sldId id="330" r:id="rId30"/>
    <p:sldId id="312" r:id="rId31"/>
    <p:sldId id="313" r:id="rId32"/>
    <p:sldId id="314" r:id="rId33"/>
    <p:sldId id="315" r:id="rId34"/>
    <p:sldId id="331" r:id="rId35"/>
    <p:sldId id="316" r:id="rId36"/>
    <p:sldId id="317" r:id="rId37"/>
    <p:sldId id="318" r:id="rId38"/>
    <p:sldId id="332" r:id="rId39"/>
    <p:sldId id="319" r:id="rId40"/>
    <p:sldId id="320" r:id="rId41"/>
    <p:sldId id="321" r:id="rId42"/>
    <p:sldId id="322" r:id="rId43"/>
    <p:sldId id="261" r:id="rId44"/>
    <p:sldId id="26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31" autoAdjust="0"/>
    <p:restoredTop sz="94660"/>
  </p:normalViewPr>
  <p:slideViewPr>
    <p:cSldViewPr snapToGrid="0">
      <p:cViewPr varScale="1">
        <p:scale>
          <a:sx n="128" d="100"/>
          <a:sy n="128" d="100"/>
        </p:scale>
        <p:origin x="19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8B1797-D813-49A8-8D82-4BA997369318}" type="datetimeFigureOut">
              <a:rPr lang="en-IN" smtClean="0"/>
              <a:t>10/04/23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56CCF0-73D5-4BAC-8E2E-16865284AAD0}" type="slidenum">
              <a:rPr lang="en-IN" smtClean="0"/>
              <a:t>‹#›</a:t>
            </a:fld>
            <a:endParaRPr lang="en-IN"/>
          </a:p>
        </p:txBody>
      </p:sp>
    </p:spTree>
    <p:extLst>
      <p:ext uri="{BB962C8B-B14F-4D97-AF65-F5344CB8AC3E}">
        <p14:creationId xmlns:p14="http://schemas.microsoft.com/office/powerpoint/2010/main" val="2783885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5B1D8A-43B8-9F42-82C0-0C77CB191BE6}" type="slidenum">
              <a:rPr lang="en-US" smtClean="0"/>
              <a:t>1</a:t>
            </a:fld>
            <a:endParaRPr lang="en-US"/>
          </a:p>
        </p:txBody>
      </p:sp>
    </p:spTree>
    <p:extLst>
      <p:ext uri="{BB962C8B-B14F-4D97-AF65-F5344CB8AC3E}">
        <p14:creationId xmlns:p14="http://schemas.microsoft.com/office/powerpoint/2010/main" val="3448196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5EA4E-7350-3562-AF0F-C446C7A8E3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58B1CB2-88BE-367C-C232-80E3E58413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4A99005-101B-EE8D-41DC-FDAB807C17A7}"/>
              </a:ext>
            </a:extLst>
          </p:cNvPr>
          <p:cNvSpPr>
            <a:spLocks noGrp="1"/>
          </p:cNvSpPr>
          <p:nvPr>
            <p:ph type="dt" sz="half" idx="10"/>
          </p:nvPr>
        </p:nvSpPr>
        <p:spPr/>
        <p:txBody>
          <a:bodyPr/>
          <a:lstStyle/>
          <a:p>
            <a:fld id="{9CBD2F28-5D9E-40F7-9752-A30C5038561B}" type="datetimeFigureOut">
              <a:rPr lang="en-IN" smtClean="0"/>
              <a:t>10/04/23</a:t>
            </a:fld>
            <a:endParaRPr lang="en-IN"/>
          </a:p>
        </p:txBody>
      </p:sp>
      <p:sp>
        <p:nvSpPr>
          <p:cNvPr id="5" name="Footer Placeholder 4">
            <a:extLst>
              <a:ext uri="{FF2B5EF4-FFF2-40B4-BE49-F238E27FC236}">
                <a16:creationId xmlns:a16="http://schemas.microsoft.com/office/drawing/2014/main" id="{DC52AEA0-38BE-10DB-9545-4D0AA9CE82C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224394-429D-A97C-C1F6-F0DC75828AC9}"/>
              </a:ext>
            </a:extLst>
          </p:cNvPr>
          <p:cNvSpPr>
            <a:spLocks noGrp="1"/>
          </p:cNvSpPr>
          <p:nvPr>
            <p:ph type="sldNum" sz="quarter" idx="12"/>
          </p:nvPr>
        </p:nvSpPr>
        <p:spPr/>
        <p:txBody>
          <a:bodyPr/>
          <a:lstStyle/>
          <a:p>
            <a:fld id="{77724060-49A9-4EE7-AB3E-DE4624D31700}" type="slidenum">
              <a:rPr lang="en-IN" smtClean="0"/>
              <a:t>‹#›</a:t>
            </a:fld>
            <a:endParaRPr lang="en-IN"/>
          </a:p>
        </p:txBody>
      </p:sp>
    </p:spTree>
    <p:extLst>
      <p:ext uri="{BB962C8B-B14F-4D97-AF65-F5344CB8AC3E}">
        <p14:creationId xmlns:p14="http://schemas.microsoft.com/office/powerpoint/2010/main" val="2151013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11F0-E408-C4AE-0F01-537C44C4160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4DF3547-55C7-6FC8-111F-9C4F9DB457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EC1233F-9276-2518-E853-359BCBAB0F9C}"/>
              </a:ext>
            </a:extLst>
          </p:cNvPr>
          <p:cNvSpPr>
            <a:spLocks noGrp="1"/>
          </p:cNvSpPr>
          <p:nvPr>
            <p:ph type="dt" sz="half" idx="10"/>
          </p:nvPr>
        </p:nvSpPr>
        <p:spPr/>
        <p:txBody>
          <a:bodyPr/>
          <a:lstStyle/>
          <a:p>
            <a:fld id="{9CBD2F28-5D9E-40F7-9752-A30C5038561B}" type="datetimeFigureOut">
              <a:rPr lang="en-IN" smtClean="0"/>
              <a:t>10/04/23</a:t>
            </a:fld>
            <a:endParaRPr lang="en-IN"/>
          </a:p>
        </p:txBody>
      </p:sp>
      <p:sp>
        <p:nvSpPr>
          <p:cNvPr id="5" name="Footer Placeholder 4">
            <a:extLst>
              <a:ext uri="{FF2B5EF4-FFF2-40B4-BE49-F238E27FC236}">
                <a16:creationId xmlns:a16="http://schemas.microsoft.com/office/drawing/2014/main" id="{5F2E3AD6-2785-F54C-49DB-38BDA72B0FD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B778686-8646-B0F3-6217-A0DE4F6666D6}"/>
              </a:ext>
            </a:extLst>
          </p:cNvPr>
          <p:cNvSpPr>
            <a:spLocks noGrp="1"/>
          </p:cNvSpPr>
          <p:nvPr>
            <p:ph type="sldNum" sz="quarter" idx="12"/>
          </p:nvPr>
        </p:nvSpPr>
        <p:spPr/>
        <p:txBody>
          <a:bodyPr/>
          <a:lstStyle/>
          <a:p>
            <a:fld id="{77724060-49A9-4EE7-AB3E-DE4624D31700}" type="slidenum">
              <a:rPr lang="en-IN" smtClean="0"/>
              <a:t>‹#›</a:t>
            </a:fld>
            <a:endParaRPr lang="en-IN"/>
          </a:p>
        </p:txBody>
      </p:sp>
    </p:spTree>
    <p:extLst>
      <p:ext uri="{BB962C8B-B14F-4D97-AF65-F5344CB8AC3E}">
        <p14:creationId xmlns:p14="http://schemas.microsoft.com/office/powerpoint/2010/main" val="3980898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11F577-36FD-AC56-7C67-F7EA2C96EC6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2D79DDC-2CC3-787C-2D26-243D9A376AD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E3C3B71-8328-BD1C-D99C-FAF2A480FCCB}"/>
              </a:ext>
            </a:extLst>
          </p:cNvPr>
          <p:cNvSpPr>
            <a:spLocks noGrp="1"/>
          </p:cNvSpPr>
          <p:nvPr>
            <p:ph type="dt" sz="half" idx="10"/>
          </p:nvPr>
        </p:nvSpPr>
        <p:spPr/>
        <p:txBody>
          <a:bodyPr/>
          <a:lstStyle/>
          <a:p>
            <a:fld id="{9CBD2F28-5D9E-40F7-9752-A30C5038561B}" type="datetimeFigureOut">
              <a:rPr lang="en-IN" smtClean="0"/>
              <a:t>10/04/23</a:t>
            </a:fld>
            <a:endParaRPr lang="en-IN"/>
          </a:p>
        </p:txBody>
      </p:sp>
      <p:sp>
        <p:nvSpPr>
          <p:cNvPr id="5" name="Footer Placeholder 4">
            <a:extLst>
              <a:ext uri="{FF2B5EF4-FFF2-40B4-BE49-F238E27FC236}">
                <a16:creationId xmlns:a16="http://schemas.microsoft.com/office/drawing/2014/main" id="{ACD55752-17FE-C91E-36A6-B811F2B828B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7F38508-A43E-A8BC-2EB1-C69A9FF52460}"/>
              </a:ext>
            </a:extLst>
          </p:cNvPr>
          <p:cNvSpPr>
            <a:spLocks noGrp="1"/>
          </p:cNvSpPr>
          <p:nvPr>
            <p:ph type="sldNum" sz="quarter" idx="12"/>
          </p:nvPr>
        </p:nvSpPr>
        <p:spPr/>
        <p:txBody>
          <a:bodyPr/>
          <a:lstStyle/>
          <a:p>
            <a:fld id="{77724060-49A9-4EE7-AB3E-DE4624D31700}" type="slidenum">
              <a:rPr lang="en-IN" smtClean="0"/>
              <a:t>‹#›</a:t>
            </a:fld>
            <a:endParaRPr lang="en-IN"/>
          </a:p>
        </p:txBody>
      </p:sp>
    </p:spTree>
    <p:extLst>
      <p:ext uri="{BB962C8B-B14F-4D97-AF65-F5344CB8AC3E}">
        <p14:creationId xmlns:p14="http://schemas.microsoft.com/office/powerpoint/2010/main" val="1982899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3C91D-1192-FE41-28F5-EFF6A3E65C5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04EBA50-5640-B0D4-DDA6-13A774B694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BF2CAEC-209A-C292-0EEE-636FB06C23D7}"/>
              </a:ext>
            </a:extLst>
          </p:cNvPr>
          <p:cNvSpPr>
            <a:spLocks noGrp="1"/>
          </p:cNvSpPr>
          <p:nvPr>
            <p:ph type="dt" sz="half" idx="10"/>
          </p:nvPr>
        </p:nvSpPr>
        <p:spPr/>
        <p:txBody>
          <a:bodyPr/>
          <a:lstStyle/>
          <a:p>
            <a:fld id="{9CBD2F28-5D9E-40F7-9752-A30C5038561B}" type="datetimeFigureOut">
              <a:rPr lang="en-IN" smtClean="0"/>
              <a:t>10/04/23</a:t>
            </a:fld>
            <a:endParaRPr lang="en-IN"/>
          </a:p>
        </p:txBody>
      </p:sp>
      <p:sp>
        <p:nvSpPr>
          <p:cNvPr id="5" name="Footer Placeholder 4">
            <a:extLst>
              <a:ext uri="{FF2B5EF4-FFF2-40B4-BE49-F238E27FC236}">
                <a16:creationId xmlns:a16="http://schemas.microsoft.com/office/drawing/2014/main" id="{6C5DBD18-F240-9C3E-3004-5E4126B6CB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F89AC46-ED2E-E619-052E-541925D1F97E}"/>
              </a:ext>
            </a:extLst>
          </p:cNvPr>
          <p:cNvSpPr>
            <a:spLocks noGrp="1"/>
          </p:cNvSpPr>
          <p:nvPr>
            <p:ph type="sldNum" sz="quarter" idx="12"/>
          </p:nvPr>
        </p:nvSpPr>
        <p:spPr/>
        <p:txBody>
          <a:bodyPr/>
          <a:lstStyle/>
          <a:p>
            <a:fld id="{77724060-49A9-4EE7-AB3E-DE4624D31700}" type="slidenum">
              <a:rPr lang="en-IN" smtClean="0"/>
              <a:t>‹#›</a:t>
            </a:fld>
            <a:endParaRPr lang="en-IN"/>
          </a:p>
        </p:txBody>
      </p:sp>
    </p:spTree>
    <p:extLst>
      <p:ext uri="{BB962C8B-B14F-4D97-AF65-F5344CB8AC3E}">
        <p14:creationId xmlns:p14="http://schemas.microsoft.com/office/powerpoint/2010/main" val="2703739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E3454-6D1B-65FB-C276-C62490C81C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EA580A-296B-D08F-0613-C0DE6065AE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0F5F02-2461-FC43-23CD-CB7AF9417BA3}"/>
              </a:ext>
            </a:extLst>
          </p:cNvPr>
          <p:cNvSpPr>
            <a:spLocks noGrp="1"/>
          </p:cNvSpPr>
          <p:nvPr>
            <p:ph type="dt" sz="half" idx="10"/>
          </p:nvPr>
        </p:nvSpPr>
        <p:spPr/>
        <p:txBody>
          <a:bodyPr/>
          <a:lstStyle/>
          <a:p>
            <a:fld id="{9CBD2F28-5D9E-40F7-9752-A30C5038561B}" type="datetimeFigureOut">
              <a:rPr lang="en-IN" smtClean="0"/>
              <a:t>10/04/23</a:t>
            </a:fld>
            <a:endParaRPr lang="en-IN"/>
          </a:p>
        </p:txBody>
      </p:sp>
      <p:sp>
        <p:nvSpPr>
          <p:cNvPr id="5" name="Footer Placeholder 4">
            <a:extLst>
              <a:ext uri="{FF2B5EF4-FFF2-40B4-BE49-F238E27FC236}">
                <a16:creationId xmlns:a16="http://schemas.microsoft.com/office/drawing/2014/main" id="{E3249FB6-7C08-C4CD-24B4-76D0A98894F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4A81929-F62F-D541-47AE-3DE18A1AE77B}"/>
              </a:ext>
            </a:extLst>
          </p:cNvPr>
          <p:cNvSpPr>
            <a:spLocks noGrp="1"/>
          </p:cNvSpPr>
          <p:nvPr>
            <p:ph type="sldNum" sz="quarter" idx="12"/>
          </p:nvPr>
        </p:nvSpPr>
        <p:spPr/>
        <p:txBody>
          <a:bodyPr/>
          <a:lstStyle/>
          <a:p>
            <a:fld id="{77724060-49A9-4EE7-AB3E-DE4624D31700}" type="slidenum">
              <a:rPr lang="en-IN" smtClean="0"/>
              <a:t>‹#›</a:t>
            </a:fld>
            <a:endParaRPr lang="en-IN"/>
          </a:p>
        </p:txBody>
      </p:sp>
    </p:spTree>
    <p:extLst>
      <p:ext uri="{BB962C8B-B14F-4D97-AF65-F5344CB8AC3E}">
        <p14:creationId xmlns:p14="http://schemas.microsoft.com/office/powerpoint/2010/main" val="4185437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41906-B4D4-BBD6-4763-C0A3BF4E44F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9485D70-4212-1E6A-5A43-F2A47FB7304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5951A4E-8100-D577-753B-53E9CCFF7B3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A33D889-5286-3F9E-452C-55C9D7BF7FBE}"/>
              </a:ext>
            </a:extLst>
          </p:cNvPr>
          <p:cNvSpPr>
            <a:spLocks noGrp="1"/>
          </p:cNvSpPr>
          <p:nvPr>
            <p:ph type="dt" sz="half" idx="10"/>
          </p:nvPr>
        </p:nvSpPr>
        <p:spPr/>
        <p:txBody>
          <a:bodyPr/>
          <a:lstStyle/>
          <a:p>
            <a:fld id="{9CBD2F28-5D9E-40F7-9752-A30C5038561B}" type="datetimeFigureOut">
              <a:rPr lang="en-IN" smtClean="0"/>
              <a:t>10/04/23</a:t>
            </a:fld>
            <a:endParaRPr lang="en-IN"/>
          </a:p>
        </p:txBody>
      </p:sp>
      <p:sp>
        <p:nvSpPr>
          <p:cNvPr id="6" name="Footer Placeholder 5">
            <a:extLst>
              <a:ext uri="{FF2B5EF4-FFF2-40B4-BE49-F238E27FC236}">
                <a16:creationId xmlns:a16="http://schemas.microsoft.com/office/drawing/2014/main" id="{673A16F8-2897-0DEA-2FAE-EEABD7858B8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3CB0232-9D2F-FD4A-E3B8-99FF4B732CC7}"/>
              </a:ext>
            </a:extLst>
          </p:cNvPr>
          <p:cNvSpPr>
            <a:spLocks noGrp="1"/>
          </p:cNvSpPr>
          <p:nvPr>
            <p:ph type="sldNum" sz="quarter" idx="12"/>
          </p:nvPr>
        </p:nvSpPr>
        <p:spPr/>
        <p:txBody>
          <a:bodyPr/>
          <a:lstStyle/>
          <a:p>
            <a:fld id="{77724060-49A9-4EE7-AB3E-DE4624D31700}" type="slidenum">
              <a:rPr lang="en-IN" smtClean="0"/>
              <a:t>‹#›</a:t>
            </a:fld>
            <a:endParaRPr lang="en-IN"/>
          </a:p>
        </p:txBody>
      </p:sp>
    </p:spTree>
    <p:extLst>
      <p:ext uri="{BB962C8B-B14F-4D97-AF65-F5344CB8AC3E}">
        <p14:creationId xmlns:p14="http://schemas.microsoft.com/office/powerpoint/2010/main" val="3851415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56AAE-4FAD-F971-FA1A-3B67D5EC0B9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515AD8F-DD4A-ABC2-0FF6-7C4AD2B9E1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A1B0E8A-E07F-D0E2-E094-63457BD2EC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0EC4AF2-6BC5-4BCB-67C0-2E122A6260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15CB26D-B5FA-56C4-8681-C5E81FEE02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95E36FA-4136-746E-E673-D2B568D73F2D}"/>
              </a:ext>
            </a:extLst>
          </p:cNvPr>
          <p:cNvSpPr>
            <a:spLocks noGrp="1"/>
          </p:cNvSpPr>
          <p:nvPr>
            <p:ph type="dt" sz="half" idx="10"/>
          </p:nvPr>
        </p:nvSpPr>
        <p:spPr/>
        <p:txBody>
          <a:bodyPr/>
          <a:lstStyle/>
          <a:p>
            <a:fld id="{9CBD2F28-5D9E-40F7-9752-A30C5038561B}" type="datetimeFigureOut">
              <a:rPr lang="en-IN" smtClean="0"/>
              <a:t>10/04/23</a:t>
            </a:fld>
            <a:endParaRPr lang="en-IN"/>
          </a:p>
        </p:txBody>
      </p:sp>
      <p:sp>
        <p:nvSpPr>
          <p:cNvPr id="8" name="Footer Placeholder 7">
            <a:extLst>
              <a:ext uri="{FF2B5EF4-FFF2-40B4-BE49-F238E27FC236}">
                <a16:creationId xmlns:a16="http://schemas.microsoft.com/office/drawing/2014/main" id="{C06D4E2E-6F23-F8EB-48B5-730BB1D1165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16BC043-FE62-1039-9FB5-F2A8F8FC75E7}"/>
              </a:ext>
            </a:extLst>
          </p:cNvPr>
          <p:cNvSpPr>
            <a:spLocks noGrp="1"/>
          </p:cNvSpPr>
          <p:nvPr>
            <p:ph type="sldNum" sz="quarter" idx="12"/>
          </p:nvPr>
        </p:nvSpPr>
        <p:spPr/>
        <p:txBody>
          <a:bodyPr/>
          <a:lstStyle/>
          <a:p>
            <a:fld id="{77724060-49A9-4EE7-AB3E-DE4624D31700}" type="slidenum">
              <a:rPr lang="en-IN" smtClean="0"/>
              <a:t>‹#›</a:t>
            </a:fld>
            <a:endParaRPr lang="en-IN"/>
          </a:p>
        </p:txBody>
      </p:sp>
    </p:spTree>
    <p:extLst>
      <p:ext uri="{BB962C8B-B14F-4D97-AF65-F5344CB8AC3E}">
        <p14:creationId xmlns:p14="http://schemas.microsoft.com/office/powerpoint/2010/main" val="3814017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7207D-76FB-172D-39AD-2F16587097B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3718584-08BF-8B8B-EE32-1AA0DBCC3D35}"/>
              </a:ext>
            </a:extLst>
          </p:cNvPr>
          <p:cNvSpPr>
            <a:spLocks noGrp="1"/>
          </p:cNvSpPr>
          <p:nvPr>
            <p:ph type="dt" sz="half" idx="10"/>
          </p:nvPr>
        </p:nvSpPr>
        <p:spPr/>
        <p:txBody>
          <a:bodyPr/>
          <a:lstStyle/>
          <a:p>
            <a:fld id="{9CBD2F28-5D9E-40F7-9752-A30C5038561B}" type="datetimeFigureOut">
              <a:rPr lang="en-IN" smtClean="0"/>
              <a:t>10/04/23</a:t>
            </a:fld>
            <a:endParaRPr lang="en-IN"/>
          </a:p>
        </p:txBody>
      </p:sp>
      <p:sp>
        <p:nvSpPr>
          <p:cNvPr id="4" name="Footer Placeholder 3">
            <a:extLst>
              <a:ext uri="{FF2B5EF4-FFF2-40B4-BE49-F238E27FC236}">
                <a16:creationId xmlns:a16="http://schemas.microsoft.com/office/drawing/2014/main" id="{C787BDBA-82F6-989F-C204-3BF808B46BE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C3323EC-8696-A759-C6B2-35A9EEBB3C18}"/>
              </a:ext>
            </a:extLst>
          </p:cNvPr>
          <p:cNvSpPr>
            <a:spLocks noGrp="1"/>
          </p:cNvSpPr>
          <p:nvPr>
            <p:ph type="sldNum" sz="quarter" idx="12"/>
          </p:nvPr>
        </p:nvSpPr>
        <p:spPr/>
        <p:txBody>
          <a:bodyPr/>
          <a:lstStyle/>
          <a:p>
            <a:fld id="{77724060-49A9-4EE7-AB3E-DE4624D31700}" type="slidenum">
              <a:rPr lang="en-IN" smtClean="0"/>
              <a:t>‹#›</a:t>
            </a:fld>
            <a:endParaRPr lang="en-IN"/>
          </a:p>
        </p:txBody>
      </p:sp>
    </p:spTree>
    <p:extLst>
      <p:ext uri="{BB962C8B-B14F-4D97-AF65-F5344CB8AC3E}">
        <p14:creationId xmlns:p14="http://schemas.microsoft.com/office/powerpoint/2010/main" val="1309323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12970D-C921-B25E-2DE7-138DC85833F5}"/>
              </a:ext>
            </a:extLst>
          </p:cNvPr>
          <p:cNvSpPr>
            <a:spLocks noGrp="1"/>
          </p:cNvSpPr>
          <p:nvPr>
            <p:ph type="dt" sz="half" idx="10"/>
          </p:nvPr>
        </p:nvSpPr>
        <p:spPr/>
        <p:txBody>
          <a:bodyPr/>
          <a:lstStyle/>
          <a:p>
            <a:fld id="{9CBD2F28-5D9E-40F7-9752-A30C5038561B}" type="datetimeFigureOut">
              <a:rPr lang="en-IN" smtClean="0"/>
              <a:t>10/04/23</a:t>
            </a:fld>
            <a:endParaRPr lang="en-IN"/>
          </a:p>
        </p:txBody>
      </p:sp>
      <p:sp>
        <p:nvSpPr>
          <p:cNvPr id="3" name="Footer Placeholder 2">
            <a:extLst>
              <a:ext uri="{FF2B5EF4-FFF2-40B4-BE49-F238E27FC236}">
                <a16:creationId xmlns:a16="http://schemas.microsoft.com/office/drawing/2014/main" id="{B78B6B21-C087-23B8-B600-1E781004B31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9DC0BA3-D473-133C-81BC-EAB862681C13}"/>
              </a:ext>
            </a:extLst>
          </p:cNvPr>
          <p:cNvSpPr>
            <a:spLocks noGrp="1"/>
          </p:cNvSpPr>
          <p:nvPr>
            <p:ph type="sldNum" sz="quarter" idx="12"/>
          </p:nvPr>
        </p:nvSpPr>
        <p:spPr/>
        <p:txBody>
          <a:bodyPr/>
          <a:lstStyle/>
          <a:p>
            <a:fld id="{77724060-49A9-4EE7-AB3E-DE4624D31700}" type="slidenum">
              <a:rPr lang="en-IN" smtClean="0"/>
              <a:t>‹#›</a:t>
            </a:fld>
            <a:endParaRPr lang="en-IN"/>
          </a:p>
        </p:txBody>
      </p:sp>
    </p:spTree>
    <p:extLst>
      <p:ext uri="{BB962C8B-B14F-4D97-AF65-F5344CB8AC3E}">
        <p14:creationId xmlns:p14="http://schemas.microsoft.com/office/powerpoint/2010/main" val="41006091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583B0-1E1A-CAAF-32A8-FA309A2486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F4C4954-1973-827F-370B-0E583A27A6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ACD7DA4-872D-7F77-C8A3-9596FDA91B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3F63F1-7BB5-18DD-C6B0-7B7870E7BCB5}"/>
              </a:ext>
            </a:extLst>
          </p:cNvPr>
          <p:cNvSpPr>
            <a:spLocks noGrp="1"/>
          </p:cNvSpPr>
          <p:nvPr>
            <p:ph type="dt" sz="half" idx="10"/>
          </p:nvPr>
        </p:nvSpPr>
        <p:spPr/>
        <p:txBody>
          <a:bodyPr/>
          <a:lstStyle/>
          <a:p>
            <a:fld id="{9CBD2F28-5D9E-40F7-9752-A30C5038561B}" type="datetimeFigureOut">
              <a:rPr lang="en-IN" smtClean="0"/>
              <a:t>10/04/23</a:t>
            </a:fld>
            <a:endParaRPr lang="en-IN"/>
          </a:p>
        </p:txBody>
      </p:sp>
      <p:sp>
        <p:nvSpPr>
          <p:cNvPr id="6" name="Footer Placeholder 5">
            <a:extLst>
              <a:ext uri="{FF2B5EF4-FFF2-40B4-BE49-F238E27FC236}">
                <a16:creationId xmlns:a16="http://schemas.microsoft.com/office/drawing/2014/main" id="{A3FFB73F-3E94-C761-3881-BEF58CF7000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3BDD21A-A9C0-1639-A8F7-914C59B540EA}"/>
              </a:ext>
            </a:extLst>
          </p:cNvPr>
          <p:cNvSpPr>
            <a:spLocks noGrp="1"/>
          </p:cNvSpPr>
          <p:nvPr>
            <p:ph type="sldNum" sz="quarter" idx="12"/>
          </p:nvPr>
        </p:nvSpPr>
        <p:spPr/>
        <p:txBody>
          <a:bodyPr/>
          <a:lstStyle/>
          <a:p>
            <a:fld id="{77724060-49A9-4EE7-AB3E-DE4624D31700}" type="slidenum">
              <a:rPr lang="en-IN" smtClean="0"/>
              <a:t>‹#›</a:t>
            </a:fld>
            <a:endParaRPr lang="en-IN"/>
          </a:p>
        </p:txBody>
      </p:sp>
    </p:spTree>
    <p:extLst>
      <p:ext uri="{BB962C8B-B14F-4D97-AF65-F5344CB8AC3E}">
        <p14:creationId xmlns:p14="http://schemas.microsoft.com/office/powerpoint/2010/main" val="1606530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C5C87-CE25-9747-8D8B-DA4404B8D3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6FD20FC-ECE1-DFB9-F0F7-97D090AF03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D44232A-04EC-FE91-14EC-27FC22CB38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295543-F1EE-0D2D-8007-47B66E552154}"/>
              </a:ext>
            </a:extLst>
          </p:cNvPr>
          <p:cNvSpPr>
            <a:spLocks noGrp="1"/>
          </p:cNvSpPr>
          <p:nvPr>
            <p:ph type="dt" sz="half" idx="10"/>
          </p:nvPr>
        </p:nvSpPr>
        <p:spPr/>
        <p:txBody>
          <a:bodyPr/>
          <a:lstStyle/>
          <a:p>
            <a:fld id="{9CBD2F28-5D9E-40F7-9752-A30C5038561B}" type="datetimeFigureOut">
              <a:rPr lang="en-IN" smtClean="0"/>
              <a:t>10/04/23</a:t>
            </a:fld>
            <a:endParaRPr lang="en-IN"/>
          </a:p>
        </p:txBody>
      </p:sp>
      <p:sp>
        <p:nvSpPr>
          <p:cNvPr id="6" name="Footer Placeholder 5">
            <a:extLst>
              <a:ext uri="{FF2B5EF4-FFF2-40B4-BE49-F238E27FC236}">
                <a16:creationId xmlns:a16="http://schemas.microsoft.com/office/drawing/2014/main" id="{9174BB1C-6C92-EAD7-21DA-E60052DB7CC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69550B7-05CA-45DF-9A13-85A4054001AD}"/>
              </a:ext>
            </a:extLst>
          </p:cNvPr>
          <p:cNvSpPr>
            <a:spLocks noGrp="1"/>
          </p:cNvSpPr>
          <p:nvPr>
            <p:ph type="sldNum" sz="quarter" idx="12"/>
          </p:nvPr>
        </p:nvSpPr>
        <p:spPr/>
        <p:txBody>
          <a:bodyPr/>
          <a:lstStyle/>
          <a:p>
            <a:fld id="{77724060-49A9-4EE7-AB3E-DE4624D31700}" type="slidenum">
              <a:rPr lang="en-IN" smtClean="0"/>
              <a:t>‹#›</a:t>
            </a:fld>
            <a:endParaRPr lang="en-IN"/>
          </a:p>
        </p:txBody>
      </p:sp>
    </p:spTree>
    <p:extLst>
      <p:ext uri="{BB962C8B-B14F-4D97-AF65-F5344CB8AC3E}">
        <p14:creationId xmlns:p14="http://schemas.microsoft.com/office/powerpoint/2010/main" val="4260478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41C5E8-5FBF-1F9A-2700-096FBA6572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65EB51F-6A99-181D-9515-008A11B47A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9AF5B15-8635-FA9E-3A0C-64CB8584A8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BD2F28-5D9E-40F7-9752-A30C5038561B}" type="datetimeFigureOut">
              <a:rPr lang="en-IN" smtClean="0"/>
              <a:t>10/04/23</a:t>
            </a:fld>
            <a:endParaRPr lang="en-IN"/>
          </a:p>
        </p:txBody>
      </p:sp>
      <p:sp>
        <p:nvSpPr>
          <p:cNvPr id="5" name="Footer Placeholder 4">
            <a:extLst>
              <a:ext uri="{FF2B5EF4-FFF2-40B4-BE49-F238E27FC236}">
                <a16:creationId xmlns:a16="http://schemas.microsoft.com/office/drawing/2014/main" id="{B46BBF3F-9F90-C098-7CDB-A2D7624277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D9AB1BB-09C0-580E-94E4-F7E1AC1F5F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724060-49A9-4EE7-AB3E-DE4624D31700}" type="slidenum">
              <a:rPr lang="en-IN" smtClean="0"/>
              <a:t>‹#›</a:t>
            </a:fld>
            <a:endParaRPr lang="en-IN"/>
          </a:p>
        </p:txBody>
      </p:sp>
    </p:spTree>
    <p:extLst>
      <p:ext uri="{BB962C8B-B14F-4D97-AF65-F5344CB8AC3E}">
        <p14:creationId xmlns:p14="http://schemas.microsoft.com/office/powerpoint/2010/main" val="32003466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803C3-1074-29C5-657B-A0FEE836A669}"/>
              </a:ext>
            </a:extLst>
          </p:cNvPr>
          <p:cNvSpPr>
            <a:spLocks noGrp="1"/>
          </p:cNvSpPr>
          <p:nvPr>
            <p:ph type="title"/>
          </p:nvPr>
        </p:nvSpPr>
        <p:spPr/>
        <p:txBody>
          <a:bodyPr/>
          <a:lstStyle/>
          <a:p>
            <a:pPr algn="ctr"/>
            <a:r>
              <a:rPr lang="en-US" dirty="0"/>
              <a:t>Welcome</a:t>
            </a:r>
          </a:p>
        </p:txBody>
      </p:sp>
      <p:pic>
        <p:nvPicPr>
          <p:cNvPr id="6" name="Content Placeholder 5">
            <a:extLst>
              <a:ext uri="{FF2B5EF4-FFF2-40B4-BE49-F238E27FC236}">
                <a16:creationId xmlns:a16="http://schemas.microsoft.com/office/drawing/2014/main" id="{A3199311-FA02-C947-F2C6-5A65352E55D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21504" y="1690688"/>
            <a:ext cx="6748992" cy="3767510"/>
          </a:xfrm>
        </p:spPr>
      </p:pic>
    </p:spTree>
    <p:extLst>
      <p:ext uri="{BB962C8B-B14F-4D97-AF65-F5344CB8AC3E}">
        <p14:creationId xmlns:p14="http://schemas.microsoft.com/office/powerpoint/2010/main" val="6320045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EF1603-06E0-A7FF-3173-4DFB8F1339B2}"/>
              </a:ext>
            </a:extLst>
          </p:cNvPr>
          <p:cNvPicPr>
            <a:picLocks noChangeAspect="1"/>
          </p:cNvPicPr>
          <p:nvPr/>
        </p:nvPicPr>
        <p:blipFill>
          <a:blip r:embed="rId2"/>
          <a:stretch>
            <a:fillRect/>
          </a:stretch>
        </p:blipFill>
        <p:spPr>
          <a:xfrm>
            <a:off x="1141354" y="0"/>
            <a:ext cx="9909292" cy="6858000"/>
          </a:xfrm>
          <a:prstGeom prst="rect">
            <a:avLst/>
          </a:prstGeom>
        </p:spPr>
      </p:pic>
    </p:spTree>
    <p:extLst>
      <p:ext uri="{BB962C8B-B14F-4D97-AF65-F5344CB8AC3E}">
        <p14:creationId xmlns:p14="http://schemas.microsoft.com/office/powerpoint/2010/main" val="1418282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54B39E-77AD-6A65-6BFA-5E669542A608}"/>
              </a:ext>
            </a:extLst>
          </p:cNvPr>
          <p:cNvPicPr>
            <a:picLocks noChangeAspect="1"/>
          </p:cNvPicPr>
          <p:nvPr/>
        </p:nvPicPr>
        <p:blipFill>
          <a:blip r:embed="rId2"/>
          <a:stretch>
            <a:fillRect/>
          </a:stretch>
        </p:blipFill>
        <p:spPr>
          <a:xfrm>
            <a:off x="966000" y="0"/>
            <a:ext cx="10260000" cy="6858000"/>
          </a:xfrm>
          <a:prstGeom prst="rect">
            <a:avLst/>
          </a:prstGeom>
        </p:spPr>
      </p:pic>
    </p:spTree>
    <p:extLst>
      <p:ext uri="{BB962C8B-B14F-4D97-AF65-F5344CB8AC3E}">
        <p14:creationId xmlns:p14="http://schemas.microsoft.com/office/powerpoint/2010/main" val="1633677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472512-3427-AC71-FCB6-CDC1ED3D6E56}"/>
              </a:ext>
            </a:extLst>
          </p:cNvPr>
          <p:cNvPicPr>
            <a:picLocks noChangeAspect="1"/>
          </p:cNvPicPr>
          <p:nvPr/>
        </p:nvPicPr>
        <p:blipFill>
          <a:blip r:embed="rId2"/>
          <a:stretch>
            <a:fillRect/>
          </a:stretch>
        </p:blipFill>
        <p:spPr>
          <a:xfrm>
            <a:off x="197966" y="0"/>
            <a:ext cx="11796067" cy="6858000"/>
          </a:xfrm>
          <a:prstGeom prst="rect">
            <a:avLst/>
          </a:prstGeom>
        </p:spPr>
      </p:pic>
    </p:spTree>
    <p:extLst>
      <p:ext uri="{BB962C8B-B14F-4D97-AF65-F5344CB8AC3E}">
        <p14:creationId xmlns:p14="http://schemas.microsoft.com/office/powerpoint/2010/main" val="2745922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E58B014-D082-36AC-932A-CEC5567AFF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4600" y="0"/>
            <a:ext cx="97012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7316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8B2272C-BCD0-46F3-B547-933F07E4B1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4600" y="0"/>
            <a:ext cx="97028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31363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3B01BE-FC69-DF08-736F-4906C0BBFABC}"/>
              </a:ext>
            </a:extLst>
          </p:cNvPr>
          <p:cNvPicPr>
            <a:picLocks noChangeAspect="1"/>
          </p:cNvPicPr>
          <p:nvPr/>
        </p:nvPicPr>
        <p:blipFill>
          <a:blip r:embed="rId2"/>
          <a:stretch>
            <a:fillRect/>
          </a:stretch>
        </p:blipFill>
        <p:spPr>
          <a:xfrm>
            <a:off x="0" y="315936"/>
            <a:ext cx="12192000" cy="6226128"/>
          </a:xfrm>
          <a:prstGeom prst="rect">
            <a:avLst/>
          </a:prstGeom>
        </p:spPr>
      </p:pic>
    </p:spTree>
    <p:extLst>
      <p:ext uri="{BB962C8B-B14F-4D97-AF65-F5344CB8AC3E}">
        <p14:creationId xmlns:p14="http://schemas.microsoft.com/office/powerpoint/2010/main" val="3342188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1CAEE-0D77-FA8C-2115-3A4881679219}"/>
              </a:ext>
            </a:extLst>
          </p:cNvPr>
          <p:cNvSpPr>
            <a:spLocks noGrp="1"/>
          </p:cNvSpPr>
          <p:nvPr>
            <p:ph type="title"/>
          </p:nvPr>
        </p:nvSpPr>
        <p:spPr/>
        <p:txBody>
          <a:bodyPr/>
          <a:lstStyle/>
          <a:p>
            <a:r>
              <a:rPr lang="en-US" dirty="0"/>
              <a:t>Hands on !!</a:t>
            </a:r>
            <a:endParaRPr lang="en-IN" dirty="0"/>
          </a:p>
        </p:txBody>
      </p:sp>
    </p:spTree>
    <p:extLst>
      <p:ext uri="{BB962C8B-B14F-4D97-AF65-F5344CB8AC3E}">
        <p14:creationId xmlns:p14="http://schemas.microsoft.com/office/powerpoint/2010/main" val="852992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7CC6B5-049A-30CE-0847-B12876F38201}"/>
              </a:ext>
            </a:extLst>
          </p:cNvPr>
          <p:cNvPicPr>
            <a:picLocks noChangeAspect="1"/>
          </p:cNvPicPr>
          <p:nvPr/>
        </p:nvPicPr>
        <p:blipFill>
          <a:blip r:embed="rId2"/>
          <a:stretch>
            <a:fillRect/>
          </a:stretch>
        </p:blipFill>
        <p:spPr>
          <a:xfrm>
            <a:off x="0" y="294381"/>
            <a:ext cx="12192000" cy="6269238"/>
          </a:xfrm>
          <a:prstGeom prst="rect">
            <a:avLst/>
          </a:prstGeom>
        </p:spPr>
      </p:pic>
    </p:spTree>
    <p:extLst>
      <p:ext uri="{BB962C8B-B14F-4D97-AF65-F5344CB8AC3E}">
        <p14:creationId xmlns:p14="http://schemas.microsoft.com/office/powerpoint/2010/main" val="2726692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D6EF0-92E5-0142-C5DE-987614EDF659}"/>
              </a:ext>
            </a:extLst>
          </p:cNvPr>
          <p:cNvSpPr>
            <a:spLocks noGrp="1"/>
          </p:cNvSpPr>
          <p:nvPr>
            <p:ph type="title"/>
          </p:nvPr>
        </p:nvSpPr>
        <p:spPr/>
        <p:txBody>
          <a:bodyPr/>
          <a:lstStyle/>
          <a:p>
            <a:r>
              <a:rPr lang="en-IN" b="1" i="0" dirty="0">
                <a:solidFill>
                  <a:srgbClr val="313537"/>
                </a:solidFill>
                <a:effectLst/>
                <a:latin typeface="Inter"/>
              </a:rPr>
              <a:t>Key </a:t>
            </a:r>
            <a:r>
              <a:rPr lang="en-IN" b="1" i="0" dirty="0">
                <a:solidFill>
                  <a:srgbClr val="313537"/>
                </a:solidFill>
                <a:effectLst/>
                <a:latin typeface="+mn-lt"/>
              </a:rPr>
              <a:t>knowledge</a:t>
            </a:r>
            <a:r>
              <a:rPr lang="en-IN" b="1" i="0" dirty="0">
                <a:solidFill>
                  <a:srgbClr val="313537"/>
                </a:solidFill>
                <a:effectLst/>
                <a:latin typeface="Inter"/>
              </a:rPr>
              <a:t> areas</a:t>
            </a:r>
            <a:endParaRPr lang="en-IN" dirty="0"/>
          </a:p>
        </p:txBody>
      </p:sp>
      <p:sp>
        <p:nvSpPr>
          <p:cNvPr id="3" name="Content Placeholder 2">
            <a:extLst>
              <a:ext uri="{FF2B5EF4-FFF2-40B4-BE49-F238E27FC236}">
                <a16:creationId xmlns:a16="http://schemas.microsoft.com/office/drawing/2014/main" id="{12C4631B-4B55-116D-14E5-446F5E9AEC5A}"/>
              </a:ext>
            </a:extLst>
          </p:cNvPr>
          <p:cNvSpPr>
            <a:spLocks noGrp="1"/>
          </p:cNvSpPr>
          <p:nvPr>
            <p:ph idx="1"/>
          </p:nvPr>
        </p:nvSpPr>
        <p:spPr/>
        <p:txBody>
          <a:bodyPr/>
          <a:lstStyle/>
          <a:p>
            <a:r>
              <a:rPr lang="en-US" b="0" i="0" dirty="0">
                <a:solidFill>
                  <a:srgbClr val="313537"/>
                </a:solidFill>
                <a:effectLst/>
              </a:rPr>
              <a:t>One of the key goals of an RPA Developer is to efficiently build reliable processes according to business requirements. The journey to achieve this goal can be broken down into three steps:</a:t>
            </a:r>
            <a:endParaRPr lang="en-IN" dirty="0"/>
          </a:p>
        </p:txBody>
      </p:sp>
    </p:spTree>
    <p:extLst>
      <p:ext uri="{BB962C8B-B14F-4D97-AF65-F5344CB8AC3E}">
        <p14:creationId xmlns:p14="http://schemas.microsoft.com/office/powerpoint/2010/main" val="40455126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2F9A5D-76D0-35F7-499E-6359F13851F1}"/>
              </a:ext>
            </a:extLst>
          </p:cNvPr>
          <p:cNvSpPr>
            <a:spLocks noGrp="1"/>
          </p:cNvSpPr>
          <p:nvPr>
            <p:ph idx="1"/>
          </p:nvPr>
        </p:nvSpPr>
        <p:spPr>
          <a:xfrm>
            <a:off x="838200" y="448235"/>
            <a:ext cx="10515600" cy="5728728"/>
          </a:xfrm>
        </p:spPr>
        <p:txBody>
          <a:bodyPr>
            <a:normAutofit/>
          </a:bodyPr>
          <a:lstStyle/>
          <a:p>
            <a:pPr algn="l" fontAlgn="base">
              <a:buFont typeface="Arial" panose="020B0604020202020204" pitchFamily="34" charset="0"/>
              <a:buChar char="•"/>
            </a:pPr>
            <a:r>
              <a:rPr lang="en-US" sz="2400" b="1" i="0" dirty="0">
                <a:solidFill>
                  <a:srgbClr val="313537"/>
                </a:solidFill>
                <a:effectLst/>
              </a:rPr>
              <a:t>Become an Associate RPA Developer</a:t>
            </a:r>
            <a:r>
              <a:rPr lang="en-US" sz="2400" b="0" i="0" dirty="0">
                <a:solidFill>
                  <a:srgbClr val="313537"/>
                </a:solidFill>
                <a:effectLst/>
              </a:rPr>
              <a:t> - This stage means you are able to create effective processes or workflows to be integrated in larger projects by senior RPA Developers. To reach this stage, you can complete the RPA Developer Foundation learning plan, work on a few projects then pass the Associate Certification exam.</a:t>
            </a:r>
          </a:p>
          <a:p>
            <a:pPr marL="0" indent="0" algn="l" fontAlgn="base">
              <a:buNone/>
            </a:pPr>
            <a:endParaRPr lang="en-US" sz="2400" b="0" i="0" dirty="0">
              <a:solidFill>
                <a:srgbClr val="313537"/>
              </a:solidFill>
              <a:effectLst/>
            </a:endParaRPr>
          </a:p>
          <a:p>
            <a:pPr algn="l" fontAlgn="base">
              <a:buFont typeface="Arial" panose="020B0604020202020204" pitchFamily="34" charset="0"/>
              <a:buChar char="•"/>
            </a:pPr>
            <a:r>
              <a:rPr lang="en-US" sz="2400" b="1" i="0" dirty="0">
                <a:solidFill>
                  <a:srgbClr val="313537"/>
                </a:solidFill>
                <a:effectLst/>
              </a:rPr>
              <a:t>Become an Advanced RPA Developer</a:t>
            </a:r>
            <a:r>
              <a:rPr lang="en-US" sz="2400" b="0" i="0" dirty="0">
                <a:solidFill>
                  <a:srgbClr val="313537"/>
                </a:solidFill>
                <a:effectLst/>
              </a:rPr>
              <a:t> - This stage means that you are able to create complex projects on your own using the Robotic Enterprise Framework. To reach this stage, you can complete the Advanced Learning Plan, implement a few projects then take the Advanced RPA Developer exam.</a:t>
            </a:r>
          </a:p>
          <a:p>
            <a:pPr algn="l" fontAlgn="base">
              <a:buFont typeface="Arial" panose="020B0604020202020204" pitchFamily="34" charset="0"/>
              <a:buChar char="•"/>
            </a:pPr>
            <a:endParaRPr lang="en-US" sz="2400" b="0" i="0" dirty="0">
              <a:solidFill>
                <a:srgbClr val="313537"/>
              </a:solidFill>
              <a:effectLst/>
            </a:endParaRPr>
          </a:p>
          <a:p>
            <a:pPr algn="l" fontAlgn="base">
              <a:buFont typeface="Arial" panose="020B0604020202020204" pitchFamily="34" charset="0"/>
              <a:buChar char="•"/>
            </a:pPr>
            <a:r>
              <a:rPr lang="en-US" sz="2400" b="1" i="0" dirty="0">
                <a:solidFill>
                  <a:srgbClr val="313537"/>
                </a:solidFill>
                <a:effectLst/>
              </a:rPr>
              <a:t>Become an Expert RPA Developer</a:t>
            </a:r>
            <a:r>
              <a:rPr lang="en-US" sz="2400" b="0" i="0" dirty="0">
                <a:solidFill>
                  <a:srgbClr val="313537"/>
                </a:solidFill>
                <a:effectLst/>
              </a:rPr>
              <a:t> - There are several areas of specialization you can explore at this stage. Among them: AI Center, Document Understanding, Data Service, Orchestration Process and Action Center, Test Automation.</a:t>
            </a:r>
          </a:p>
          <a:p>
            <a:endParaRPr lang="en-IN" sz="2400" dirty="0"/>
          </a:p>
        </p:txBody>
      </p:sp>
    </p:spTree>
    <p:extLst>
      <p:ext uri="{BB962C8B-B14F-4D97-AF65-F5344CB8AC3E}">
        <p14:creationId xmlns:p14="http://schemas.microsoft.com/office/powerpoint/2010/main" val="171297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BF1A1-452C-2751-1F3D-DB120EF7EE3F}"/>
              </a:ext>
            </a:extLst>
          </p:cNvPr>
          <p:cNvSpPr>
            <a:spLocks noGrp="1"/>
          </p:cNvSpPr>
          <p:nvPr>
            <p:ph type="ctrTitle"/>
          </p:nvPr>
        </p:nvSpPr>
        <p:spPr/>
        <p:txBody>
          <a:bodyPr/>
          <a:lstStyle/>
          <a:p>
            <a:r>
              <a:rPr lang="en-IN" dirty="0"/>
              <a:t>Business Process Automation</a:t>
            </a:r>
          </a:p>
        </p:txBody>
      </p:sp>
      <p:sp>
        <p:nvSpPr>
          <p:cNvPr id="3" name="Subtitle 2">
            <a:extLst>
              <a:ext uri="{FF2B5EF4-FFF2-40B4-BE49-F238E27FC236}">
                <a16:creationId xmlns:a16="http://schemas.microsoft.com/office/drawing/2014/main" id="{2D00BDAF-87B9-E958-4DA6-49B74409023B}"/>
              </a:ext>
            </a:extLst>
          </p:cNvPr>
          <p:cNvSpPr>
            <a:spLocks noGrp="1"/>
          </p:cNvSpPr>
          <p:nvPr>
            <p:ph type="subTitle" idx="1"/>
          </p:nvPr>
        </p:nvSpPr>
        <p:spPr/>
        <p:txBody>
          <a:bodyPr/>
          <a:lstStyle/>
          <a:p>
            <a:r>
              <a:rPr lang="en-IN" dirty="0"/>
              <a:t>Class – 01</a:t>
            </a:r>
          </a:p>
        </p:txBody>
      </p:sp>
    </p:spTree>
    <p:extLst>
      <p:ext uri="{BB962C8B-B14F-4D97-AF65-F5344CB8AC3E}">
        <p14:creationId xmlns:p14="http://schemas.microsoft.com/office/powerpoint/2010/main" val="25288155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BF1A1-452C-2751-1F3D-DB120EF7EE3F}"/>
              </a:ext>
            </a:extLst>
          </p:cNvPr>
          <p:cNvSpPr>
            <a:spLocks noGrp="1"/>
          </p:cNvSpPr>
          <p:nvPr>
            <p:ph type="ctrTitle"/>
          </p:nvPr>
        </p:nvSpPr>
        <p:spPr/>
        <p:txBody>
          <a:bodyPr/>
          <a:lstStyle/>
          <a:p>
            <a:r>
              <a:rPr lang="en-IN" dirty="0"/>
              <a:t>Business Process Automation</a:t>
            </a:r>
          </a:p>
        </p:txBody>
      </p:sp>
      <p:sp>
        <p:nvSpPr>
          <p:cNvPr id="3" name="Subtitle 2">
            <a:extLst>
              <a:ext uri="{FF2B5EF4-FFF2-40B4-BE49-F238E27FC236}">
                <a16:creationId xmlns:a16="http://schemas.microsoft.com/office/drawing/2014/main" id="{2D00BDAF-87B9-E958-4DA6-49B74409023B}"/>
              </a:ext>
            </a:extLst>
          </p:cNvPr>
          <p:cNvSpPr>
            <a:spLocks noGrp="1"/>
          </p:cNvSpPr>
          <p:nvPr>
            <p:ph type="subTitle" idx="1"/>
          </p:nvPr>
        </p:nvSpPr>
        <p:spPr/>
        <p:txBody>
          <a:bodyPr/>
          <a:lstStyle/>
          <a:p>
            <a:r>
              <a:rPr lang="en-IN" dirty="0"/>
              <a:t>Class – 02</a:t>
            </a:r>
          </a:p>
        </p:txBody>
      </p:sp>
    </p:spTree>
    <p:extLst>
      <p:ext uri="{BB962C8B-B14F-4D97-AF65-F5344CB8AC3E}">
        <p14:creationId xmlns:p14="http://schemas.microsoft.com/office/powerpoint/2010/main" val="536743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DD07ED-7E48-F42D-E309-DE2B30D4FED2}"/>
              </a:ext>
            </a:extLst>
          </p:cNvPr>
          <p:cNvPicPr>
            <a:picLocks noChangeAspect="1"/>
          </p:cNvPicPr>
          <p:nvPr/>
        </p:nvPicPr>
        <p:blipFill>
          <a:blip r:embed="rId2"/>
          <a:stretch>
            <a:fillRect/>
          </a:stretch>
        </p:blipFill>
        <p:spPr>
          <a:xfrm>
            <a:off x="0" y="468462"/>
            <a:ext cx="12192000" cy="5921075"/>
          </a:xfrm>
          <a:prstGeom prst="rect">
            <a:avLst/>
          </a:prstGeom>
        </p:spPr>
      </p:pic>
    </p:spTree>
    <p:extLst>
      <p:ext uri="{BB962C8B-B14F-4D97-AF65-F5344CB8AC3E}">
        <p14:creationId xmlns:p14="http://schemas.microsoft.com/office/powerpoint/2010/main" val="2129951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F531AE-03E3-4799-BAB7-4A8E4A213A26}"/>
              </a:ext>
            </a:extLst>
          </p:cNvPr>
          <p:cNvPicPr>
            <a:picLocks noChangeAspect="1"/>
          </p:cNvPicPr>
          <p:nvPr/>
        </p:nvPicPr>
        <p:blipFill>
          <a:blip r:embed="rId2"/>
          <a:stretch>
            <a:fillRect/>
          </a:stretch>
        </p:blipFill>
        <p:spPr>
          <a:xfrm>
            <a:off x="0" y="325935"/>
            <a:ext cx="12192000" cy="6206130"/>
          </a:xfrm>
          <a:prstGeom prst="rect">
            <a:avLst/>
          </a:prstGeom>
        </p:spPr>
      </p:pic>
    </p:spTree>
    <p:extLst>
      <p:ext uri="{BB962C8B-B14F-4D97-AF65-F5344CB8AC3E}">
        <p14:creationId xmlns:p14="http://schemas.microsoft.com/office/powerpoint/2010/main" val="1152262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7CF4-8F13-D53F-BC2F-6B49347A6FA9}"/>
              </a:ext>
            </a:extLst>
          </p:cNvPr>
          <p:cNvSpPr>
            <a:spLocks noGrp="1"/>
          </p:cNvSpPr>
          <p:nvPr>
            <p:ph type="title"/>
          </p:nvPr>
        </p:nvSpPr>
        <p:spPr/>
        <p:txBody>
          <a:bodyPr/>
          <a:lstStyle/>
          <a:p>
            <a:r>
              <a:rPr lang="en-US" dirty="0"/>
              <a:t>Understanding the Business Scenario</a:t>
            </a:r>
            <a:endParaRPr lang="en-IN" dirty="0"/>
          </a:p>
        </p:txBody>
      </p:sp>
      <p:sp>
        <p:nvSpPr>
          <p:cNvPr id="3" name="Content Placeholder 2">
            <a:extLst>
              <a:ext uri="{FF2B5EF4-FFF2-40B4-BE49-F238E27FC236}">
                <a16:creationId xmlns:a16="http://schemas.microsoft.com/office/drawing/2014/main" id="{BF35918C-761B-99E2-B4FE-C01F6868C0F3}"/>
              </a:ext>
            </a:extLst>
          </p:cNvPr>
          <p:cNvSpPr>
            <a:spLocks noGrp="1"/>
          </p:cNvSpPr>
          <p:nvPr>
            <p:ph idx="1"/>
          </p:nvPr>
        </p:nvSpPr>
        <p:spPr/>
        <p:txBody>
          <a:bodyPr>
            <a:normAutofit/>
          </a:bodyPr>
          <a:lstStyle/>
          <a:p>
            <a:pPr algn="l" fontAlgn="base" latinLnBrk="0"/>
            <a:r>
              <a:rPr lang="en-US" sz="2400" b="0" i="0" dirty="0">
                <a:solidFill>
                  <a:srgbClr val="313537"/>
                </a:solidFill>
                <a:effectLst/>
              </a:rPr>
              <a:t>Our first step in workflow development is to understand the '</a:t>
            </a:r>
            <a:r>
              <a:rPr lang="en-US" sz="2400" b="1" i="0" dirty="0">
                <a:solidFill>
                  <a:srgbClr val="313537"/>
                </a:solidFill>
                <a:effectLst/>
              </a:rPr>
              <a:t>as-is</a:t>
            </a:r>
            <a:r>
              <a:rPr lang="en-US" sz="2400" b="0" i="0" dirty="0">
                <a:solidFill>
                  <a:srgbClr val="313537"/>
                </a:solidFill>
                <a:effectLst/>
              </a:rPr>
              <a:t>'/</a:t>
            </a:r>
            <a:r>
              <a:rPr lang="en-US" sz="2400" b="1" i="0" dirty="0">
                <a:solidFill>
                  <a:srgbClr val="313537"/>
                </a:solidFill>
                <a:effectLst/>
              </a:rPr>
              <a:t>current process</a:t>
            </a:r>
            <a:r>
              <a:rPr lang="en-US" sz="2400" b="0" i="0" dirty="0">
                <a:solidFill>
                  <a:srgbClr val="313537"/>
                </a:solidFill>
                <a:effectLst/>
              </a:rPr>
              <a:t> and get the business' approval, before starting the development.</a:t>
            </a:r>
          </a:p>
          <a:p>
            <a:pPr marL="0" indent="0" algn="l" fontAlgn="base" latinLnBrk="0">
              <a:buNone/>
            </a:pPr>
            <a:endParaRPr lang="en-US" sz="2400" b="0" i="0" dirty="0">
              <a:solidFill>
                <a:srgbClr val="313537"/>
              </a:solidFill>
              <a:effectLst/>
            </a:endParaRPr>
          </a:p>
          <a:p>
            <a:pPr algn="l" fontAlgn="base">
              <a:buFont typeface="Arial" panose="020B0604020202020204" pitchFamily="34" charset="0"/>
              <a:buChar char="•"/>
            </a:pPr>
            <a:r>
              <a:rPr lang="en-US" sz="2400" b="0" i="0" dirty="0">
                <a:solidFill>
                  <a:srgbClr val="313537"/>
                </a:solidFill>
                <a:effectLst/>
              </a:rPr>
              <a:t>Usually, in an RPA project implementation, the </a:t>
            </a:r>
            <a:r>
              <a:rPr lang="en-US" sz="2400" b="1" i="0" dirty="0">
                <a:solidFill>
                  <a:srgbClr val="313537"/>
                </a:solidFill>
                <a:effectLst/>
              </a:rPr>
              <a:t>Business Analyst</a:t>
            </a:r>
            <a:r>
              <a:rPr lang="en-US" sz="2400" b="0" i="0" dirty="0">
                <a:solidFill>
                  <a:srgbClr val="313537"/>
                </a:solidFill>
                <a:effectLst/>
              </a:rPr>
              <a:t> is the one who captures all the '</a:t>
            </a:r>
            <a:r>
              <a:rPr lang="en-US" sz="2400" b="1" i="0" dirty="0">
                <a:solidFill>
                  <a:srgbClr val="313537"/>
                </a:solidFill>
                <a:effectLst/>
              </a:rPr>
              <a:t>as-is</a:t>
            </a:r>
            <a:r>
              <a:rPr lang="en-US" sz="2400" b="0" i="0" dirty="0">
                <a:solidFill>
                  <a:srgbClr val="313537"/>
                </a:solidFill>
                <a:effectLst/>
              </a:rPr>
              <a:t>' and '</a:t>
            </a:r>
            <a:r>
              <a:rPr lang="en-US" sz="2400" b="1" i="0" dirty="0">
                <a:solidFill>
                  <a:srgbClr val="313537"/>
                </a:solidFill>
                <a:effectLst/>
              </a:rPr>
              <a:t>to-be</a:t>
            </a:r>
            <a:r>
              <a:rPr lang="en-US" sz="2400" b="0" i="0" dirty="0">
                <a:solidFill>
                  <a:srgbClr val="313537"/>
                </a:solidFill>
                <a:effectLst/>
              </a:rPr>
              <a:t>' process steps and any other documented details from the Subject matter experts and the business team.</a:t>
            </a:r>
          </a:p>
          <a:p>
            <a:pPr marL="0" indent="0" algn="l" fontAlgn="base">
              <a:buNone/>
            </a:pPr>
            <a:endParaRPr lang="en-US" sz="2400" b="0" i="0" dirty="0">
              <a:solidFill>
                <a:srgbClr val="313537"/>
              </a:solidFill>
              <a:effectLst/>
            </a:endParaRPr>
          </a:p>
          <a:p>
            <a:pPr algn="l" fontAlgn="base">
              <a:buFont typeface="Arial" panose="020B0604020202020204" pitchFamily="34" charset="0"/>
              <a:buChar char="•"/>
            </a:pPr>
            <a:r>
              <a:rPr lang="en-US" sz="2400" b="0" i="0" dirty="0">
                <a:solidFill>
                  <a:srgbClr val="313537"/>
                </a:solidFill>
                <a:effectLst/>
              </a:rPr>
              <a:t>Afterwards, the </a:t>
            </a:r>
            <a:r>
              <a:rPr lang="en-US" sz="2400" b="1" i="0" dirty="0">
                <a:solidFill>
                  <a:srgbClr val="313537"/>
                </a:solidFill>
                <a:effectLst/>
              </a:rPr>
              <a:t>process steps are thoroughly documented within the Process Definition Document (PDD)</a:t>
            </a:r>
            <a:r>
              <a:rPr lang="en-US" sz="2400" b="0" i="0" dirty="0">
                <a:solidFill>
                  <a:srgbClr val="313537"/>
                </a:solidFill>
                <a:effectLst/>
              </a:rPr>
              <a:t> </a:t>
            </a:r>
            <a:r>
              <a:rPr lang="en-US" sz="2400" b="1" i="0" dirty="0">
                <a:solidFill>
                  <a:srgbClr val="313537"/>
                </a:solidFill>
                <a:effectLst/>
              </a:rPr>
              <a:t>and validated with the Solution Architect.</a:t>
            </a:r>
            <a:endParaRPr lang="en-US" sz="2400" b="0" i="0" dirty="0">
              <a:solidFill>
                <a:srgbClr val="313537"/>
              </a:solidFill>
              <a:effectLst/>
            </a:endParaRPr>
          </a:p>
          <a:p>
            <a:endParaRPr lang="en-IN" dirty="0"/>
          </a:p>
        </p:txBody>
      </p:sp>
    </p:spTree>
    <p:extLst>
      <p:ext uri="{BB962C8B-B14F-4D97-AF65-F5344CB8AC3E}">
        <p14:creationId xmlns:p14="http://schemas.microsoft.com/office/powerpoint/2010/main" val="30002797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7CF4-8F13-D53F-BC2F-6B49347A6FA9}"/>
              </a:ext>
            </a:extLst>
          </p:cNvPr>
          <p:cNvSpPr>
            <a:spLocks noGrp="1"/>
          </p:cNvSpPr>
          <p:nvPr>
            <p:ph type="title"/>
          </p:nvPr>
        </p:nvSpPr>
        <p:spPr/>
        <p:txBody>
          <a:bodyPr/>
          <a:lstStyle/>
          <a:p>
            <a:r>
              <a:rPr lang="en-US" dirty="0"/>
              <a:t>Understanding the Business Scenario</a:t>
            </a:r>
            <a:endParaRPr lang="en-IN" dirty="0"/>
          </a:p>
        </p:txBody>
      </p:sp>
      <p:sp>
        <p:nvSpPr>
          <p:cNvPr id="3" name="Content Placeholder 2">
            <a:extLst>
              <a:ext uri="{FF2B5EF4-FFF2-40B4-BE49-F238E27FC236}">
                <a16:creationId xmlns:a16="http://schemas.microsoft.com/office/drawing/2014/main" id="{BF35918C-761B-99E2-B4FE-C01F6868C0F3}"/>
              </a:ext>
            </a:extLst>
          </p:cNvPr>
          <p:cNvSpPr>
            <a:spLocks noGrp="1"/>
          </p:cNvSpPr>
          <p:nvPr>
            <p:ph idx="1"/>
          </p:nvPr>
        </p:nvSpPr>
        <p:spPr/>
        <p:txBody>
          <a:bodyPr>
            <a:normAutofit/>
          </a:bodyPr>
          <a:lstStyle/>
          <a:p>
            <a:pPr algn="l" fontAlgn="base">
              <a:buFont typeface="Arial" panose="020B0604020202020204" pitchFamily="34" charset="0"/>
              <a:buChar char="•"/>
            </a:pPr>
            <a:r>
              <a:rPr lang="en-US" sz="2400" b="0" i="0" dirty="0">
                <a:solidFill>
                  <a:srgbClr val="313537"/>
                </a:solidFill>
                <a:effectLst/>
              </a:rPr>
              <a:t>The </a:t>
            </a:r>
            <a:r>
              <a:rPr lang="en-US" sz="2400" b="1" i="0" dirty="0">
                <a:solidFill>
                  <a:srgbClr val="313537"/>
                </a:solidFill>
                <a:effectLst/>
              </a:rPr>
              <a:t>Project Manager</a:t>
            </a:r>
            <a:r>
              <a:rPr lang="en-US" sz="2400" b="0" i="0" dirty="0">
                <a:solidFill>
                  <a:srgbClr val="313537"/>
                </a:solidFill>
                <a:effectLst/>
              </a:rPr>
              <a:t> performs the final step at this stage, getting the </a:t>
            </a:r>
            <a:r>
              <a:rPr lang="en-US" sz="2400" b="1" i="0" dirty="0">
                <a:solidFill>
                  <a:srgbClr val="313537"/>
                </a:solidFill>
                <a:effectLst/>
              </a:rPr>
              <a:t>documented PDD signed-off by the business.</a:t>
            </a:r>
            <a:endParaRPr lang="en-US" sz="2400" b="0" i="0" dirty="0">
              <a:solidFill>
                <a:srgbClr val="313537"/>
              </a:solidFill>
              <a:effectLst/>
            </a:endParaRPr>
          </a:p>
          <a:p>
            <a:pPr algn="l" fontAlgn="base">
              <a:buFont typeface="Arial" panose="020B0604020202020204" pitchFamily="34" charset="0"/>
              <a:buChar char="•"/>
            </a:pPr>
            <a:endParaRPr lang="en-US" sz="2400" b="0" i="0" dirty="0">
              <a:solidFill>
                <a:srgbClr val="313537"/>
              </a:solidFill>
              <a:effectLst/>
            </a:endParaRPr>
          </a:p>
          <a:p>
            <a:pPr algn="l" fontAlgn="base">
              <a:buFont typeface="Arial" panose="020B0604020202020204" pitchFamily="34" charset="0"/>
              <a:buChar char="•"/>
            </a:pPr>
            <a:r>
              <a:rPr lang="en-US" sz="2400" b="0" i="0" dirty="0">
                <a:solidFill>
                  <a:srgbClr val="313537"/>
                </a:solidFill>
                <a:effectLst/>
              </a:rPr>
              <a:t>Depending on the context, you might not always have a Business Analyst or a Solution Architect working on the automation project.</a:t>
            </a:r>
            <a:br>
              <a:rPr lang="en-US" sz="2400" b="0" i="0" dirty="0">
                <a:solidFill>
                  <a:srgbClr val="313537"/>
                </a:solidFill>
                <a:effectLst/>
              </a:rPr>
            </a:br>
            <a:r>
              <a:rPr lang="en-US" sz="2400" b="0" i="0" dirty="0">
                <a:solidFill>
                  <a:srgbClr val="313537"/>
                </a:solidFill>
                <a:effectLst/>
              </a:rPr>
              <a:t>In this scenario, you'd be responsible for analyzing, documenting, and assessing the automation potential of the process steps.</a:t>
            </a:r>
          </a:p>
          <a:p>
            <a:endParaRPr lang="en-IN" sz="2400" dirty="0"/>
          </a:p>
        </p:txBody>
      </p:sp>
    </p:spTree>
    <p:extLst>
      <p:ext uri="{BB962C8B-B14F-4D97-AF65-F5344CB8AC3E}">
        <p14:creationId xmlns:p14="http://schemas.microsoft.com/office/powerpoint/2010/main" val="24442261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F8A8C-F22D-112E-95EE-B075F0DD7C92}"/>
              </a:ext>
            </a:extLst>
          </p:cNvPr>
          <p:cNvSpPr>
            <a:spLocks noGrp="1"/>
          </p:cNvSpPr>
          <p:nvPr>
            <p:ph type="title"/>
          </p:nvPr>
        </p:nvSpPr>
        <p:spPr/>
        <p:txBody>
          <a:bodyPr/>
          <a:lstStyle/>
          <a:p>
            <a:r>
              <a:rPr lang="en-US" dirty="0"/>
              <a:t>Let’s Automate</a:t>
            </a:r>
            <a:endParaRPr lang="en-IN" dirty="0"/>
          </a:p>
        </p:txBody>
      </p:sp>
      <p:pic>
        <p:nvPicPr>
          <p:cNvPr id="5" name="Content Placeholder 4">
            <a:extLst>
              <a:ext uri="{FF2B5EF4-FFF2-40B4-BE49-F238E27FC236}">
                <a16:creationId xmlns:a16="http://schemas.microsoft.com/office/drawing/2014/main" id="{A1920D6E-0113-1F3B-9315-99103DF27AEC}"/>
              </a:ext>
            </a:extLst>
          </p:cNvPr>
          <p:cNvPicPr>
            <a:picLocks noGrp="1" noChangeAspect="1"/>
          </p:cNvPicPr>
          <p:nvPr>
            <p:ph idx="1"/>
          </p:nvPr>
        </p:nvPicPr>
        <p:blipFill>
          <a:blip r:embed="rId2"/>
          <a:stretch>
            <a:fillRect/>
          </a:stretch>
        </p:blipFill>
        <p:spPr>
          <a:xfrm>
            <a:off x="2465301" y="1825625"/>
            <a:ext cx="7261398" cy="4351338"/>
          </a:xfrm>
        </p:spPr>
      </p:pic>
    </p:spTree>
    <p:extLst>
      <p:ext uri="{BB962C8B-B14F-4D97-AF65-F5344CB8AC3E}">
        <p14:creationId xmlns:p14="http://schemas.microsoft.com/office/powerpoint/2010/main" val="37020865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4DE711-B5E9-D329-9B95-94D45956E68B}"/>
              </a:ext>
            </a:extLst>
          </p:cNvPr>
          <p:cNvPicPr>
            <a:picLocks noChangeAspect="1"/>
          </p:cNvPicPr>
          <p:nvPr/>
        </p:nvPicPr>
        <p:blipFill>
          <a:blip r:embed="rId2"/>
          <a:stretch>
            <a:fillRect/>
          </a:stretch>
        </p:blipFill>
        <p:spPr>
          <a:xfrm>
            <a:off x="0" y="268741"/>
            <a:ext cx="12192000" cy="6320518"/>
          </a:xfrm>
          <a:prstGeom prst="rect">
            <a:avLst/>
          </a:prstGeom>
        </p:spPr>
      </p:pic>
    </p:spTree>
    <p:extLst>
      <p:ext uri="{BB962C8B-B14F-4D97-AF65-F5344CB8AC3E}">
        <p14:creationId xmlns:p14="http://schemas.microsoft.com/office/powerpoint/2010/main" val="3125021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9B37E1-CCE3-D1EE-41D3-4C3B426EC053}"/>
              </a:ext>
            </a:extLst>
          </p:cNvPr>
          <p:cNvPicPr>
            <a:picLocks noChangeAspect="1"/>
          </p:cNvPicPr>
          <p:nvPr/>
        </p:nvPicPr>
        <p:blipFill>
          <a:blip r:embed="rId2"/>
          <a:stretch>
            <a:fillRect/>
          </a:stretch>
        </p:blipFill>
        <p:spPr>
          <a:xfrm>
            <a:off x="0" y="725361"/>
            <a:ext cx="12192000" cy="5407277"/>
          </a:xfrm>
          <a:prstGeom prst="rect">
            <a:avLst/>
          </a:prstGeom>
        </p:spPr>
      </p:pic>
    </p:spTree>
    <p:extLst>
      <p:ext uri="{BB962C8B-B14F-4D97-AF65-F5344CB8AC3E}">
        <p14:creationId xmlns:p14="http://schemas.microsoft.com/office/powerpoint/2010/main" val="3899542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59974A-164D-D18E-1416-25A811EA0450}"/>
              </a:ext>
            </a:extLst>
          </p:cNvPr>
          <p:cNvPicPr>
            <a:picLocks noChangeAspect="1"/>
          </p:cNvPicPr>
          <p:nvPr/>
        </p:nvPicPr>
        <p:blipFill>
          <a:blip r:embed="rId2"/>
          <a:stretch>
            <a:fillRect/>
          </a:stretch>
        </p:blipFill>
        <p:spPr>
          <a:xfrm>
            <a:off x="0" y="125670"/>
            <a:ext cx="12192000" cy="6606660"/>
          </a:xfrm>
          <a:prstGeom prst="rect">
            <a:avLst/>
          </a:prstGeom>
        </p:spPr>
      </p:pic>
    </p:spTree>
    <p:extLst>
      <p:ext uri="{BB962C8B-B14F-4D97-AF65-F5344CB8AC3E}">
        <p14:creationId xmlns:p14="http://schemas.microsoft.com/office/powerpoint/2010/main" val="36298680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5B978-0FBC-C5AC-5540-299E052F1CE5}"/>
              </a:ext>
            </a:extLst>
          </p:cNvPr>
          <p:cNvSpPr>
            <a:spLocks noGrp="1"/>
          </p:cNvSpPr>
          <p:nvPr>
            <p:ph type="title"/>
          </p:nvPr>
        </p:nvSpPr>
        <p:spPr/>
        <p:txBody>
          <a:bodyPr/>
          <a:lstStyle/>
          <a:p>
            <a:r>
              <a:rPr lang="en-US" dirty="0"/>
              <a:t>Hands on !!</a:t>
            </a:r>
            <a:endParaRPr lang="en-IN" dirty="0"/>
          </a:p>
        </p:txBody>
      </p:sp>
      <p:sp>
        <p:nvSpPr>
          <p:cNvPr id="3" name="Content Placeholder 2">
            <a:extLst>
              <a:ext uri="{FF2B5EF4-FFF2-40B4-BE49-F238E27FC236}">
                <a16:creationId xmlns:a16="http://schemas.microsoft.com/office/drawing/2014/main" id="{D6CB52AA-24E2-DA50-8E0C-6E166D8E51A6}"/>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311156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What we will do today</a:t>
            </a:r>
            <a:endParaRPr/>
          </a:p>
        </p:txBody>
      </p:sp>
      <p:sp>
        <p:nvSpPr>
          <p:cNvPr id="103" name="Google Shape;103;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1000"/>
              </a:spcBef>
              <a:spcAft>
                <a:spcPts val="0"/>
              </a:spcAft>
              <a:buClr>
                <a:schemeClr val="dk1"/>
              </a:buClr>
              <a:buSzPts val="2800"/>
              <a:buChar char="•"/>
            </a:pPr>
            <a:r>
              <a:rPr lang="en-US" dirty="0"/>
              <a:t>Introduction to RPA</a:t>
            </a:r>
          </a:p>
          <a:p>
            <a:pPr marL="228600" lvl="0" indent="-228600" algn="l" rtl="0">
              <a:lnSpc>
                <a:spcPct val="90000"/>
              </a:lnSpc>
              <a:spcBef>
                <a:spcPts val="1000"/>
              </a:spcBef>
              <a:spcAft>
                <a:spcPts val="0"/>
              </a:spcAft>
              <a:buClr>
                <a:schemeClr val="dk1"/>
              </a:buClr>
              <a:buSzPts val="2800"/>
              <a:buChar char="•"/>
            </a:pPr>
            <a:r>
              <a:rPr lang="en-US" dirty="0"/>
              <a:t>Introduction to UiPath</a:t>
            </a:r>
          </a:p>
          <a:p>
            <a:pPr marL="228600" lvl="0" indent="-228600" algn="l" rtl="0">
              <a:lnSpc>
                <a:spcPct val="90000"/>
              </a:lnSpc>
              <a:spcBef>
                <a:spcPts val="1000"/>
              </a:spcBef>
              <a:spcAft>
                <a:spcPts val="0"/>
              </a:spcAft>
              <a:buClr>
                <a:schemeClr val="dk1"/>
              </a:buClr>
              <a:buSzPts val="2800"/>
              <a:buChar char="•"/>
            </a:pPr>
            <a:r>
              <a:rPr lang="en-US" dirty="0"/>
              <a:t>Installing UiPath</a:t>
            </a:r>
          </a:p>
          <a:p>
            <a:pPr marL="228600" lvl="0" indent="-228600" algn="l" rtl="0">
              <a:lnSpc>
                <a:spcPct val="90000"/>
              </a:lnSpc>
              <a:spcBef>
                <a:spcPts val="1000"/>
              </a:spcBef>
              <a:spcAft>
                <a:spcPts val="0"/>
              </a:spcAft>
              <a:buClr>
                <a:schemeClr val="dk1"/>
              </a:buClr>
              <a:buSzPts val="2800"/>
              <a:buChar char="•"/>
            </a:pPr>
            <a:r>
              <a:rPr lang="en-US" dirty="0"/>
              <a:t>Creating our very First Project</a:t>
            </a:r>
          </a:p>
          <a:p>
            <a:pPr marL="228600" lvl="0" indent="-228600" algn="l" rtl="0">
              <a:lnSpc>
                <a:spcPct val="90000"/>
              </a:lnSpc>
              <a:spcBef>
                <a:spcPts val="1000"/>
              </a:spcBef>
              <a:spcAft>
                <a:spcPts val="0"/>
              </a:spcAft>
              <a:buClr>
                <a:schemeClr val="dk1"/>
              </a:buClr>
              <a:buSzPts val="2800"/>
              <a:buChar char="•"/>
            </a:pP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D3628A-4244-FF52-D42B-DC7CC35419F7}"/>
              </a:ext>
            </a:extLst>
          </p:cNvPr>
          <p:cNvPicPr>
            <a:picLocks noChangeAspect="1"/>
          </p:cNvPicPr>
          <p:nvPr/>
        </p:nvPicPr>
        <p:blipFill>
          <a:blip r:embed="rId2"/>
          <a:stretch>
            <a:fillRect/>
          </a:stretch>
        </p:blipFill>
        <p:spPr>
          <a:xfrm>
            <a:off x="0" y="139196"/>
            <a:ext cx="12192000" cy="6579608"/>
          </a:xfrm>
          <a:prstGeom prst="rect">
            <a:avLst/>
          </a:prstGeom>
        </p:spPr>
      </p:pic>
    </p:spTree>
    <p:extLst>
      <p:ext uri="{BB962C8B-B14F-4D97-AF65-F5344CB8AC3E}">
        <p14:creationId xmlns:p14="http://schemas.microsoft.com/office/powerpoint/2010/main" val="42810221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8F8ABC-B4E5-A101-8FF6-98B46F3D9F9D}"/>
              </a:ext>
            </a:extLst>
          </p:cNvPr>
          <p:cNvPicPr>
            <a:picLocks noChangeAspect="1"/>
          </p:cNvPicPr>
          <p:nvPr/>
        </p:nvPicPr>
        <p:blipFill>
          <a:blip r:embed="rId2"/>
          <a:stretch>
            <a:fillRect/>
          </a:stretch>
        </p:blipFill>
        <p:spPr>
          <a:xfrm>
            <a:off x="0" y="520200"/>
            <a:ext cx="12192000" cy="5817600"/>
          </a:xfrm>
          <a:prstGeom prst="rect">
            <a:avLst/>
          </a:prstGeom>
        </p:spPr>
      </p:pic>
    </p:spTree>
    <p:extLst>
      <p:ext uri="{BB962C8B-B14F-4D97-AF65-F5344CB8AC3E}">
        <p14:creationId xmlns:p14="http://schemas.microsoft.com/office/powerpoint/2010/main" val="24193284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1DC35D-718E-6BFA-AE08-0DFE77EC474C}"/>
              </a:ext>
            </a:extLst>
          </p:cNvPr>
          <p:cNvPicPr>
            <a:picLocks noChangeAspect="1"/>
          </p:cNvPicPr>
          <p:nvPr/>
        </p:nvPicPr>
        <p:blipFill>
          <a:blip r:embed="rId2"/>
          <a:stretch>
            <a:fillRect/>
          </a:stretch>
        </p:blipFill>
        <p:spPr>
          <a:xfrm>
            <a:off x="0" y="116372"/>
            <a:ext cx="12192000" cy="6625255"/>
          </a:xfrm>
          <a:prstGeom prst="rect">
            <a:avLst/>
          </a:prstGeom>
        </p:spPr>
      </p:pic>
    </p:spTree>
    <p:extLst>
      <p:ext uri="{BB962C8B-B14F-4D97-AF65-F5344CB8AC3E}">
        <p14:creationId xmlns:p14="http://schemas.microsoft.com/office/powerpoint/2010/main" val="41986067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F29270-9C1B-8947-2EC6-39F5FD426DF1}"/>
              </a:ext>
            </a:extLst>
          </p:cNvPr>
          <p:cNvPicPr>
            <a:picLocks noChangeAspect="1"/>
          </p:cNvPicPr>
          <p:nvPr/>
        </p:nvPicPr>
        <p:blipFill>
          <a:blip r:embed="rId2"/>
          <a:stretch>
            <a:fillRect/>
          </a:stretch>
        </p:blipFill>
        <p:spPr>
          <a:xfrm>
            <a:off x="0" y="113743"/>
            <a:ext cx="12192000" cy="6630513"/>
          </a:xfrm>
          <a:prstGeom prst="rect">
            <a:avLst/>
          </a:prstGeom>
        </p:spPr>
      </p:pic>
    </p:spTree>
    <p:extLst>
      <p:ext uri="{BB962C8B-B14F-4D97-AF65-F5344CB8AC3E}">
        <p14:creationId xmlns:p14="http://schemas.microsoft.com/office/powerpoint/2010/main" val="38056443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9D849-33A7-A3B0-461E-6C2CC18689C7}"/>
              </a:ext>
            </a:extLst>
          </p:cNvPr>
          <p:cNvSpPr>
            <a:spLocks noGrp="1"/>
          </p:cNvSpPr>
          <p:nvPr>
            <p:ph type="title"/>
          </p:nvPr>
        </p:nvSpPr>
        <p:spPr/>
        <p:txBody>
          <a:bodyPr/>
          <a:lstStyle/>
          <a:p>
            <a:r>
              <a:rPr lang="en-US" dirty="0"/>
              <a:t>Hands on !!</a:t>
            </a:r>
            <a:endParaRPr lang="en-IN" dirty="0"/>
          </a:p>
        </p:txBody>
      </p:sp>
      <p:sp>
        <p:nvSpPr>
          <p:cNvPr id="3" name="Content Placeholder 2">
            <a:extLst>
              <a:ext uri="{FF2B5EF4-FFF2-40B4-BE49-F238E27FC236}">
                <a16:creationId xmlns:a16="http://schemas.microsoft.com/office/drawing/2014/main" id="{7B48D9E8-BE76-A2BD-EDA7-573133F57058}"/>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5275077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780073-B451-48E2-6B36-59AE1DD8045B}"/>
              </a:ext>
            </a:extLst>
          </p:cNvPr>
          <p:cNvPicPr>
            <a:picLocks noChangeAspect="1"/>
          </p:cNvPicPr>
          <p:nvPr/>
        </p:nvPicPr>
        <p:blipFill>
          <a:blip r:embed="rId2"/>
          <a:stretch>
            <a:fillRect/>
          </a:stretch>
        </p:blipFill>
        <p:spPr>
          <a:xfrm>
            <a:off x="0" y="102752"/>
            <a:ext cx="12192000" cy="6652495"/>
          </a:xfrm>
          <a:prstGeom prst="rect">
            <a:avLst/>
          </a:prstGeom>
        </p:spPr>
      </p:pic>
    </p:spTree>
    <p:extLst>
      <p:ext uri="{BB962C8B-B14F-4D97-AF65-F5344CB8AC3E}">
        <p14:creationId xmlns:p14="http://schemas.microsoft.com/office/powerpoint/2010/main" val="4377747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994D28-9144-224B-16B6-74196711B3BD}"/>
              </a:ext>
            </a:extLst>
          </p:cNvPr>
          <p:cNvPicPr>
            <a:picLocks noChangeAspect="1"/>
          </p:cNvPicPr>
          <p:nvPr/>
        </p:nvPicPr>
        <p:blipFill>
          <a:blip r:embed="rId2"/>
          <a:stretch>
            <a:fillRect/>
          </a:stretch>
        </p:blipFill>
        <p:spPr>
          <a:xfrm>
            <a:off x="0" y="570098"/>
            <a:ext cx="12192000" cy="5717804"/>
          </a:xfrm>
          <a:prstGeom prst="rect">
            <a:avLst/>
          </a:prstGeom>
        </p:spPr>
      </p:pic>
    </p:spTree>
    <p:extLst>
      <p:ext uri="{BB962C8B-B14F-4D97-AF65-F5344CB8AC3E}">
        <p14:creationId xmlns:p14="http://schemas.microsoft.com/office/powerpoint/2010/main" val="30869569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D0DAA8-3C58-86FA-1304-E8B1347B3B1B}"/>
              </a:ext>
            </a:extLst>
          </p:cNvPr>
          <p:cNvPicPr>
            <a:picLocks noChangeAspect="1"/>
          </p:cNvPicPr>
          <p:nvPr/>
        </p:nvPicPr>
        <p:blipFill>
          <a:blip r:embed="rId2"/>
          <a:stretch>
            <a:fillRect/>
          </a:stretch>
        </p:blipFill>
        <p:spPr>
          <a:xfrm>
            <a:off x="0" y="852142"/>
            <a:ext cx="12192000" cy="5153716"/>
          </a:xfrm>
          <a:prstGeom prst="rect">
            <a:avLst/>
          </a:prstGeom>
        </p:spPr>
      </p:pic>
    </p:spTree>
    <p:extLst>
      <p:ext uri="{BB962C8B-B14F-4D97-AF65-F5344CB8AC3E}">
        <p14:creationId xmlns:p14="http://schemas.microsoft.com/office/powerpoint/2010/main" val="17425715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82D73-574A-07CE-805C-C8114468E857}"/>
              </a:ext>
            </a:extLst>
          </p:cNvPr>
          <p:cNvSpPr>
            <a:spLocks noGrp="1"/>
          </p:cNvSpPr>
          <p:nvPr>
            <p:ph type="title"/>
          </p:nvPr>
        </p:nvSpPr>
        <p:spPr/>
        <p:txBody>
          <a:bodyPr/>
          <a:lstStyle/>
          <a:p>
            <a:r>
              <a:rPr lang="en-US" dirty="0"/>
              <a:t>Hands on !!</a:t>
            </a:r>
            <a:endParaRPr lang="en-IN" dirty="0"/>
          </a:p>
        </p:txBody>
      </p:sp>
      <p:sp>
        <p:nvSpPr>
          <p:cNvPr id="3" name="Content Placeholder 2">
            <a:extLst>
              <a:ext uri="{FF2B5EF4-FFF2-40B4-BE49-F238E27FC236}">
                <a16:creationId xmlns:a16="http://schemas.microsoft.com/office/drawing/2014/main" id="{CA1E434C-4584-CCD4-1799-8B594EC94964}"/>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9731097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D9EB01-E1C3-C417-1074-667F453A1998}"/>
              </a:ext>
            </a:extLst>
          </p:cNvPr>
          <p:cNvPicPr>
            <a:picLocks noChangeAspect="1"/>
          </p:cNvPicPr>
          <p:nvPr/>
        </p:nvPicPr>
        <p:blipFill>
          <a:blip r:embed="rId2"/>
          <a:stretch>
            <a:fillRect/>
          </a:stretch>
        </p:blipFill>
        <p:spPr>
          <a:xfrm>
            <a:off x="0" y="813681"/>
            <a:ext cx="12192000" cy="5230637"/>
          </a:xfrm>
          <a:prstGeom prst="rect">
            <a:avLst/>
          </a:prstGeom>
        </p:spPr>
      </p:pic>
    </p:spTree>
    <p:extLst>
      <p:ext uri="{BB962C8B-B14F-4D97-AF65-F5344CB8AC3E}">
        <p14:creationId xmlns:p14="http://schemas.microsoft.com/office/powerpoint/2010/main" val="3331494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28532B-1EE5-28EE-1046-B90E76E83289}"/>
              </a:ext>
            </a:extLst>
          </p:cNvPr>
          <p:cNvPicPr>
            <a:picLocks noChangeAspect="1"/>
          </p:cNvPicPr>
          <p:nvPr/>
        </p:nvPicPr>
        <p:blipFill>
          <a:blip r:embed="rId2"/>
          <a:stretch>
            <a:fillRect/>
          </a:stretch>
        </p:blipFill>
        <p:spPr>
          <a:xfrm>
            <a:off x="89647" y="129240"/>
            <a:ext cx="12012706" cy="6599519"/>
          </a:xfrm>
          <a:prstGeom prst="rect">
            <a:avLst/>
          </a:prstGeom>
        </p:spPr>
      </p:pic>
    </p:spTree>
    <p:extLst>
      <p:ext uri="{BB962C8B-B14F-4D97-AF65-F5344CB8AC3E}">
        <p14:creationId xmlns:p14="http://schemas.microsoft.com/office/powerpoint/2010/main" val="18182407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B9C3D0-86C4-789D-DF36-44A3E8F0D063}"/>
              </a:ext>
            </a:extLst>
          </p:cNvPr>
          <p:cNvPicPr>
            <a:picLocks noChangeAspect="1"/>
          </p:cNvPicPr>
          <p:nvPr/>
        </p:nvPicPr>
        <p:blipFill>
          <a:blip r:embed="rId2"/>
          <a:stretch>
            <a:fillRect/>
          </a:stretch>
        </p:blipFill>
        <p:spPr>
          <a:xfrm>
            <a:off x="0" y="554670"/>
            <a:ext cx="12192000" cy="5748659"/>
          </a:xfrm>
          <a:prstGeom prst="rect">
            <a:avLst/>
          </a:prstGeom>
        </p:spPr>
      </p:pic>
    </p:spTree>
    <p:extLst>
      <p:ext uri="{BB962C8B-B14F-4D97-AF65-F5344CB8AC3E}">
        <p14:creationId xmlns:p14="http://schemas.microsoft.com/office/powerpoint/2010/main" val="34125038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5D1E4-6FB2-C920-6F76-587819E89DB2}"/>
              </a:ext>
            </a:extLst>
          </p:cNvPr>
          <p:cNvPicPr>
            <a:picLocks noChangeAspect="1"/>
          </p:cNvPicPr>
          <p:nvPr/>
        </p:nvPicPr>
        <p:blipFill>
          <a:blip r:embed="rId2"/>
          <a:stretch>
            <a:fillRect/>
          </a:stretch>
        </p:blipFill>
        <p:spPr>
          <a:xfrm>
            <a:off x="0" y="743705"/>
            <a:ext cx="12192000" cy="5370589"/>
          </a:xfrm>
          <a:prstGeom prst="rect">
            <a:avLst/>
          </a:prstGeom>
        </p:spPr>
      </p:pic>
    </p:spTree>
    <p:extLst>
      <p:ext uri="{BB962C8B-B14F-4D97-AF65-F5344CB8AC3E}">
        <p14:creationId xmlns:p14="http://schemas.microsoft.com/office/powerpoint/2010/main" val="387292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EFBF14-94A4-8F71-7B90-5E0B88FC5B6C}"/>
              </a:ext>
            </a:extLst>
          </p:cNvPr>
          <p:cNvPicPr>
            <a:picLocks noChangeAspect="1"/>
          </p:cNvPicPr>
          <p:nvPr/>
        </p:nvPicPr>
        <p:blipFill>
          <a:blip r:embed="rId2"/>
          <a:stretch>
            <a:fillRect/>
          </a:stretch>
        </p:blipFill>
        <p:spPr>
          <a:xfrm>
            <a:off x="0" y="115749"/>
            <a:ext cx="12192000" cy="6626502"/>
          </a:xfrm>
          <a:prstGeom prst="rect">
            <a:avLst/>
          </a:prstGeom>
        </p:spPr>
      </p:pic>
    </p:spTree>
    <p:extLst>
      <p:ext uri="{BB962C8B-B14F-4D97-AF65-F5344CB8AC3E}">
        <p14:creationId xmlns:p14="http://schemas.microsoft.com/office/powerpoint/2010/main" val="36404043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02965-ECF0-9DC4-698D-47B9B6FB65DE}"/>
              </a:ext>
            </a:extLst>
          </p:cNvPr>
          <p:cNvSpPr>
            <a:spLocks noGrp="1"/>
          </p:cNvSpPr>
          <p:nvPr>
            <p:ph type="title"/>
          </p:nvPr>
        </p:nvSpPr>
        <p:spPr/>
        <p:txBody>
          <a:bodyPr/>
          <a:lstStyle/>
          <a:p>
            <a:r>
              <a:rPr lang="en-US" dirty="0"/>
              <a:t>That’s it</a:t>
            </a:r>
          </a:p>
        </p:txBody>
      </p:sp>
      <p:pic>
        <p:nvPicPr>
          <p:cNvPr id="6" name="Content Placeholder 5">
            <a:extLst>
              <a:ext uri="{FF2B5EF4-FFF2-40B4-BE49-F238E27FC236}">
                <a16:creationId xmlns:a16="http://schemas.microsoft.com/office/drawing/2014/main" id="{591B40CC-3527-FC73-F528-56FD240FFE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72350" y="1690688"/>
            <a:ext cx="4847300" cy="4347422"/>
          </a:xfrm>
        </p:spPr>
      </p:pic>
    </p:spTree>
    <p:extLst>
      <p:ext uri="{BB962C8B-B14F-4D97-AF65-F5344CB8AC3E}">
        <p14:creationId xmlns:p14="http://schemas.microsoft.com/office/powerpoint/2010/main" val="24609654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882E-344F-182C-CB26-2D51910112F8}"/>
              </a:ext>
            </a:extLst>
          </p:cNvPr>
          <p:cNvSpPr>
            <a:spLocks noGrp="1"/>
          </p:cNvSpPr>
          <p:nvPr>
            <p:ph type="title"/>
          </p:nvPr>
        </p:nvSpPr>
        <p:spPr/>
        <p:txBody>
          <a:bodyPr/>
          <a:lstStyle/>
          <a:p>
            <a:r>
              <a:rPr lang="en-US" dirty="0"/>
              <a:t>Thanks </a:t>
            </a:r>
          </a:p>
        </p:txBody>
      </p:sp>
      <p:pic>
        <p:nvPicPr>
          <p:cNvPr id="5" name="Picture 4">
            <a:extLst>
              <a:ext uri="{FF2B5EF4-FFF2-40B4-BE49-F238E27FC236}">
                <a16:creationId xmlns:a16="http://schemas.microsoft.com/office/drawing/2014/main" id="{EBB1B551-8AFA-0884-A5E8-3C9A4B3E7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1237" y="1690688"/>
            <a:ext cx="7629525" cy="4243732"/>
          </a:xfrm>
          <a:prstGeom prst="rect">
            <a:avLst/>
          </a:prstGeom>
        </p:spPr>
      </p:pic>
    </p:spTree>
    <p:extLst>
      <p:ext uri="{BB962C8B-B14F-4D97-AF65-F5344CB8AC3E}">
        <p14:creationId xmlns:p14="http://schemas.microsoft.com/office/powerpoint/2010/main" val="3514368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516381-2F0C-455F-3742-D412551FDC34}"/>
              </a:ext>
            </a:extLst>
          </p:cNvPr>
          <p:cNvPicPr>
            <a:picLocks noChangeAspect="1"/>
          </p:cNvPicPr>
          <p:nvPr/>
        </p:nvPicPr>
        <p:blipFill>
          <a:blip r:embed="rId2"/>
          <a:stretch>
            <a:fillRect/>
          </a:stretch>
        </p:blipFill>
        <p:spPr>
          <a:xfrm>
            <a:off x="0" y="757028"/>
            <a:ext cx="12192000" cy="5343943"/>
          </a:xfrm>
          <a:prstGeom prst="rect">
            <a:avLst/>
          </a:prstGeom>
        </p:spPr>
      </p:pic>
    </p:spTree>
    <p:extLst>
      <p:ext uri="{BB962C8B-B14F-4D97-AF65-F5344CB8AC3E}">
        <p14:creationId xmlns:p14="http://schemas.microsoft.com/office/powerpoint/2010/main" val="99828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018F55-37C7-0743-E778-895313DB6015}"/>
              </a:ext>
            </a:extLst>
          </p:cNvPr>
          <p:cNvPicPr>
            <a:picLocks noChangeAspect="1"/>
          </p:cNvPicPr>
          <p:nvPr/>
        </p:nvPicPr>
        <p:blipFill>
          <a:blip r:embed="rId2"/>
          <a:stretch>
            <a:fillRect/>
          </a:stretch>
        </p:blipFill>
        <p:spPr>
          <a:xfrm>
            <a:off x="964936" y="0"/>
            <a:ext cx="10262127" cy="6858000"/>
          </a:xfrm>
          <a:prstGeom prst="rect">
            <a:avLst/>
          </a:prstGeom>
        </p:spPr>
      </p:pic>
    </p:spTree>
    <p:extLst>
      <p:ext uri="{BB962C8B-B14F-4D97-AF65-F5344CB8AC3E}">
        <p14:creationId xmlns:p14="http://schemas.microsoft.com/office/powerpoint/2010/main" val="1720073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C2D9C16-F4FF-D2F2-DC45-5F1E445C43C4}"/>
              </a:ext>
            </a:extLst>
          </p:cNvPr>
          <p:cNvPicPr>
            <a:picLocks noChangeAspect="1"/>
          </p:cNvPicPr>
          <p:nvPr/>
        </p:nvPicPr>
        <p:blipFill>
          <a:blip r:embed="rId2"/>
          <a:stretch>
            <a:fillRect/>
          </a:stretch>
        </p:blipFill>
        <p:spPr>
          <a:xfrm>
            <a:off x="1372339" y="0"/>
            <a:ext cx="9447321" cy="6858000"/>
          </a:xfrm>
          <a:prstGeom prst="rect">
            <a:avLst/>
          </a:prstGeom>
        </p:spPr>
      </p:pic>
    </p:spTree>
    <p:extLst>
      <p:ext uri="{BB962C8B-B14F-4D97-AF65-F5344CB8AC3E}">
        <p14:creationId xmlns:p14="http://schemas.microsoft.com/office/powerpoint/2010/main" val="1295913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B7A0FD-FC53-97A1-A66D-00F3B800177F}"/>
              </a:ext>
            </a:extLst>
          </p:cNvPr>
          <p:cNvPicPr>
            <a:picLocks noChangeAspect="1"/>
          </p:cNvPicPr>
          <p:nvPr/>
        </p:nvPicPr>
        <p:blipFill>
          <a:blip r:embed="rId2"/>
          <a:stretch>
            <a:fillRect/>
          </a:stretch>
        </p:blipFill>
        <p:spPr>
          <a:xfrm>
            <a:off x="1377398" y="0"/>
            <a:ext cx="9437204" cy="6858000"/>
          </a:xfrm>
          <a:prstGeom prst="rect">
            <a:avLst/>
          </a:prstGeom>
        </p:spPr>
      </p:pic>
    </p:spTree>
    <p:extLst>
      <p:ext uri="{BB962C8B-B14F-4D97-AF65-F5344CB8AC3E}">
        <p14:creationId xmlns:p14="http://schemas.microsoft.com/office/powerpoint/2010/main" val="4079179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F1383D-5053-DFD5-52B2-1DE1BDB41476}"/>
              </a:ext>
            </a:extLst>
          </p:cNvPr>
          <p:cNvPicPr>
            <a:picLocks noChangeAspect="1"/>
          </p:cNvPicPr>
          <p:nvPr/>
        </p:nvPicPr>
        <p:blipFill>
          <a:blip r:embed="rId2"/>
          <a:stretch>
            <a:fillRect/>
          </a:stretch>
        </p:blipFill>
        <p:spPr>
          <a:xfrm>
            <a:off x="1506922" y="0"/>
            <a:ext cx="9178155" cy="6858000"/>
          </a:xfrm>
          <a:prstGeom prst="rect">
            <a:avLst/>
          </a:prstGeom>
        </p:spPr>
      </p:pic>
    </p:spTree>
    <p:extLst>
      <p:ext uri="{BB962C8B-B14F-4D97-AF65-F5344CB8AC3E}">
        <p14:creationId xmlns:p14="http://schemas.microsoft.com/office/powerpoint/2010/main" val="40775552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TotalTime>
  <Words>396</Words>
  <Application>Microsoft Macintosh PowerPoint</Application>
  <PresentationFormat>Widescreen</PresentationFormat>
  <Paragraphs>35</Paragraphs>
  <Slides>44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Calibri</vt:lpstr>
      <vt:lpstr>Calibri Light</vt:lpstr>
      <vt:lpstr>Inter</vt:lpstr>
      <vt:lpstr>Office Theme</vt:lpstr>
      <vt:lpstr>Welcome</vt:lpstr>
      <vt:lpstr>Business Process Automation</vt:lpstr>
      <vt:lpstr>What we will do today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Hands on !!</vt:lpstr>
      <vt:lpstr>PowerPoint Presentation</vt:lpstr>
      <vt:lpstr>Key knowledge areas</vt:lpstr>
      <vt:lpstr>PowerPoint Presentation</vt:lpstr>
      <vt:lpstr>Business Process Automation</vt:lpstr>
      <vt:lpstr>PowerPoint Presentation</vt:lpstr>
      <vt:lpstr>PowerPoint Presentation</vt:lpstr>
      <vt:lpstr>Understanding the Business Scenario</vt:lpstr>
      <vt:lpstr>Understanding the Business Scenario</vt:lpstr>
      <vt:lpstr>Let’s Automate</vt:lpstr>
      <vt:lpstr>PowerPoint Presentation</vt:lpstr>
      <vt:lpstr>PowerPoint Presentation</vt:lpstr>
      <vt:lpstr>PowerPoint Presentation</vt:lpstr>
      <vt:lpstr>Hands on !!</vt:lpstr>
      <vt:lpstr>PowerPoint Presentation</vt:lpstr>
      <vt:lpstr>PowerPoint Presentation</vt:lpstr>
      <vt:lpstr>PowerPoint Presentation</vt:lpstr>
      <vt:lpstr>PowerPoint Presentation</vt:lpstr>
      <vt:lpstr>Hands on !!</vt:lpstr>
      <vt:lpstr>PowerPoint Presentation</vt:lpstr>
      <vt:lpstr>PowerPoint Presentation</vt:lpstr>
      <vt:lpstr>PowerPoint Presentation</vt:lpstr>
      <vt:lpstr>Hands on !!</vt:lpstr>
      <vt:lpstr>PowerPoint Presentation</vt:lpstr>
      <vt:lpstr>PowerPoint Presentation</vt:lpstr>
      <vt:lpstr>PowerPoint Presentation</vt:lpstr>
      <vt:lpstr>PowerPoint Presentation</vt:lpstr>
      <vt:lpstr>That’s it</vt:lpstr>
      <vt:lpstr>Thanks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dc:creator>Siddharth Kothotya</dc:creator>
  <cp:lastModifiedBy>Microsoft Office User</cp:lastModifiedBy>
  <cp:revision>5</cp:revision>
  <dcterms:created xsi:type="dcterms:W3CDTF">2023-04-09T19:21:28Z</dcterms:created>
  <dcterms:modified xsi:type="dcterms:W3CDTF">2023-04-10T16:03:04Z</dcterms:modified>
</cp:coreProperties>
</file>